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3" r:id="rId2"/>
  </p:sldIdLst>
  <p:sldSz cx="6858000" cy="9906000" type="A4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937" userDrawn="1">
          <p15:clr>
            <a:srgbClr val="A4A3A4"/>
          </p15:clr>
        </p15:guide>
        <p15:guide id="2" orient="horz" pos="696" userDrawn="1">
          <p15:clr>
            <a:srgbClr val="A4A3A4"/>
          </p15:clr>
        </p15:guide>
        <p15:guide id="3" pos="119" userDrawn="1">
          <p15:clr>
            <a:srgbClr val="A4A3A4"/>
          </p15:clr>
        </p15:guide>
        <p15:guide id="4" pos="4201" userDrawn="1">
          <p15:clr>
            <a:srgbClr val="A4A3A4"/>
          </p15:clr>
        </p15:guide>
        <p15:guide id="5" pos="2097" userDrawn="1">
          <p15:clr>
            <a:srgbClr val="A4A3A4"/>
          </p15:clr>
        </p15:guide>
        <p15:guide id="6" pos="222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99"/>
    <a:srgbClr val="8EB4E3"/>
    <a:srgbClr val="FFCBB3"/>
    <a:srgbClr val="F93A3A"/>
    <a:srgbClr val="C6D40A"/>
    <a:srgbClr val="22B49C"/>
    <a:srgbClr val="E9C2C1"/>
    <a:srgbClr val="E27106"/>
    <a:srgbClr val="06A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01" autoAdjust="0"/>
    <p:restoredTop sz="94660"/>
  </p:normalViewPr>
  <p:slideViewPr>
    <p:cSldViewPr>
      <p:cViewPr varScale="1">
        <p:scale>
          <a:sx n="79" d="100"/>
          <a:sy n="79" d="100"/>
        </p:scale>
        <p:origin x="3372" y="84"/>
      </p:cViewPr>
      <p:guideLst>
        <p:guide orient="horz" pos="5937"/>
        <p:guide orient="horz" pos="696"/>
        <p:guide pos="119"/>
        <p:guide pos="4201"/>
        <p:guide pos="2097"/>
        <p:guide pos="222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196E574-1CCA-4090-BA99-E880BADF1FD1}" type="datetimeFigureOut">
              <a:rPr lang="ko-KR" altLang="en-US"/>
              <a:pPr>
                <a:defRPr/>
              </a:pPr>
              <a:t>2021-10-28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2FB32DD-C529-47B2-8C06-0F95EB7FB00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19570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개체 틀 6"/>
          <p:cNvSpPr>
            <a:spLocks noGrp="1"/>
          </p:cNvSpPr>
          <p:nvPr>
            <p:ph type="title"/>
          </p:nvPr>
        </p:nvSpPr>
        <p:spPr>
          <a:xfrm>
            <a:off x="0" y="2"/>
            <a:ext cx="6858000" cy="872226"/>
          </a:xfrm>
          <a:prstGeom prst="rect">
            <a:avLst/>
          </a:prstGeom>
          <a:solidFill>
            <a:srgbClr val="22B49C"/>
          </a:solidFill>
        </p:spPr>
        <p:txBody>
          <a:bodyPr rtlCol="0">
            <a:normAutofit/>
          </a:bodyPr>
          <a:lstStyle>
            <a:lvl1pPr>
              <a:defRPr>
                <a:latin typeface="배달의민족 한나는 열한살" panose="020B0600000101010101" pitchFamily="50" charset="-127"/>
                <a:ea typeface="배달의민족 한나는 열한살" panose="020B0600000101010101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TextBox 3"/>
          <p:cNvSpPr txBox="1">
            <a:spLocks noChangeArrowheads="1"/>
          </p:cNvSpPr>
          <p:nvPr userDrawn="1"/>
        </p:nvSpPr>
        <p:spPr bwMode="auto">
          <a:xfrm>
            <a:off x="4457753" y="9449683"/>
            <a:ext cx="2411238" cy="24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맑은 고딕" pitchFamily="50" charset="-127"/>
                <a:ea typeface="굴림" charset="-127"/>
              </a:defRPr>
            </a:lvl9pPr>
          </a:lstStyle>
          <a:p>
            <a:pPr algn="r" eaLnBrk="1" hangingPunct="1"/>
            <a:r>
              <a:rPr lang="en-US" altLang="ko-KR" sz="969" dirty="0" smtClean="0">
                <a:solidFill>
                  <a:srgbClr val="C0C0C0"/>
                </a:solidFill>
                <a:latin typeface="배달의민족 한나는 열한살" panose="020B0600000101010101" pitchFamily="50" charset="-127"/>
                <a:ea typeface="배달의민족 한나는 열한살" panose="020B0600000101010101" pitchFamily="50" charset="-127"/>
                <a:cs typeface="Calibri" pitchFamily="34" charset="0"/>
              </a:rPr>
              <a:t>http://blog.naver.com/springrain85</a:t>
            </a:r>
            <a:endParaRPr lang="ko-KR" altLang="en-US" sz="969" dirty="0">
              <a:solidFill>
                <a:srgbClr val="C0C0C0"/>
              </a:solidFill>
              <a:latin typeface="배달의민족 한나는 열한살" panose="020B0600000101010101" pitchFamily="50" charset="-127"/>
              <a:ea typeface="배달의민족 한나는 열한살" panose="020B0600000101010101" pitchFamily="50" charset="-127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59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E678CABC-579B-4EC4-AB50-9A2BA1110ACD}" type="datetime1">
              <a:rPr lang="en-US" altLang="ko-KR" smtClean="0"/>
              <a:pPr/>
              <a:t>10/28/2021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92316320-DE11-469C-A978-3AA89B586E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205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6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6858000" cy="871361"/>
          </a:xfrm>
          <a:prstGeom prst="rect">
            <a:avLst/>
          </a:prstGeom>
          <a:solidFill>
            <a:srgbClr val="22B4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2215" kern="1200">
          <a:solidFill>
            <a:srgbClr val="FFFFFF"/>
          </a:solidFill>
          <a:latin typeface="배달의민족 한나는 열한살" panose="020B0600000101010101" pitchFamily="50" charset="-127"/>
          <a:ea typeface="배달의민족 한나는 열한살" panose="020B0600000101010101" pitchFamily="50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2215">
          <a:solidFill>
            <a:srgbClr val="FFFFFF"/>
          </a:solidFill>
          <a:latin typeface="삼성카드 고딕 Bold" pitchFamily="18" charset="-127"/>
          <a:ea typeface="삼성카드 고딕 Bold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2215">
          <a:solidFill>
            <a:srgbClr val="FFFFFF"/>
          </a:solidFill>
          <a:latin typeface="삼성카드 고딕 Bold" pitchFamily="18" charset="-127"/>
          <a:ea typeface="삼성카드 고딕 Bold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2215">
          <a:solidFill>
            <a:srgbClr val="FFFFFF"/>
          </a:solidFill>
          <a:latin typeface="삼성카드 고딕 Bold" pitchFamily="18" charset="-127"/>
          <a:ea typeface="삼성카드 고딕 Bold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2215">
          <a:solidFill>
            <a:srgbClr val="FFFFFF"/>
          </a:solidFill>
          <a:latin typeface="삼성카드 고딕 Bold" pitchFamily="18" charset="-127"/>
          <a:ea typeface="삼성카드 고딕 Bold" pitchFamily="18" charset="-127"/>
        </a:defRPr>
      </a:lvl5pPr>
      <a:lvl6pPr marL="316520" algn="l" rtl="0" fontAlgn="base" latinLnBrk="1">
        <a:spcBef>
          <a:spcPct val="0"/>
        </a:spcBef>
        <a:spcAft>
          <a:spcPct val="0"/>
        </a:spcAft>
        <a:defRPr sz="2215">
          <a:solidFill>
            <a:srgbClr val="FFFFFF"/>
          </a:solidFill>
          <a:latin typeface="삼성카드 고딕 Bold" pitchFamily="18" charset="-127"/>
          <a:ea typeface="삼성카드 고딕 Bold" pitchFamily="18" charset="-127"/>
        </a:defRPr>
      </a:lvl6pPr>
      <a:lvl7pPr marL="633039" algn="l" rtl="0" fontAlgn="base" latinLnBrk="1">
        <a:spcBef>
          <a:spcPct val="0"/>
        </a:spcBef>
        <a:spcAft>
          <a:spcPct val="0"/>
        </a:spcAft>
        <a:defRPr sz="2215">
          <a:solidFill>
            <a:srgbClr val="FFFFFF"/>
          </a:solidFill>
          <a:latin typeface="삼성카드 고딕 Bold" pitchFamily="18" charset="-127"/>
          <a:ea typeface="삼성카드 고딕 Bold" pitchFamily="18" charset="-127"/>
        </a:defRPr>
      </a:lvl7pPr>
      <a:lvl8pPr marL="949559" algn="l" rtl="0" fontAlgn="base" latinLnBrk="1">
        <a:spcBef>
          <a:spcPct val="0"/>
        </a:spcBef>
        <a:spcAft>
          <a:spcPct val="0"/>
        </a:spcAft>
        <a:defRPr sz="2215">
          <a:solidFill>
            <a:srgbClr val="FFFFFF"/>
          </a:solidFill>
          <a:latin typeface="삼성카드 고딕 Bold" pitchFamily="18" charset="-127"/>
          <a:ea typeface="삼성카드 고딕 Bold" pitchFamily="18" charset="-127"/>
        </a:defRPr>
      </a:lvl8pPr>
      <a:lvl9pPr marL="1266078" algn="l" rtl="0" fontAlgn="base" latinLnBrk="1">
        <a:spcBef>
          <a:spcPct val="0"/>
        </a:spcBef>
        <a:spcAft>
          <a:spcPct val="0"/>
        </a:spcAft>
        <a:defRPr sz="2215">
          <a:solidFill>
            <a:srgbClr val="FFFFFF"/>
          </a:solidFill>
          <a:latin typeface="삼성카드 고딕 Bold" pitchFamily="18" charset="-127"/>
          <a:ea typeface="삼성카드 고딕 Bold" pitchFamily="18" charset="-127"/>
        </a:defRPr>
      </a:lvl9pPr>
    </p:titleStyle>
    <p:bodyStyle>
      <a:lvl1pPr marL="237390" indent="-23739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97825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1" hangingPunct="1">
        <a:spcBef>
          <a:spcPct val="20000"/>
        </a:spcBef>
        <a:buFont typeface="Arial" panose="020B0604020202020204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1" hangingPunct="1">
        <a:spcBef>
          <a:spcPct val="20000"/>
        </a:spcBef>
        <a:buFont typeface="Arial" panose="020B0604020202020204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1" hangingPunct="1">
        <a:spcBef>
          <a:spcPct val="20000"/>
        </a:spcBef>
        <a:buFont typeface="Arial" panose="020B0604020202020204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1" hangingPunct="1">
        <a:spcBef>
          <a:spcPct val="20000"/>
        </a:spcBef>
        <a:buFont typeface="Arial" panose="020B0604020202020204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33039" rtl="0" eaLnBrk="1" latinLnBrk="1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1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1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1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1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1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1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1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1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" descr="컨텐츠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3" name="Picture 2" descr="D:\맥 공유\18-6-11\고용노동안전공단로고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1080" y="9069648"/>
            <a:ext cx="1368000" cy="539613"/>
          </a:xfrm>
          <a:prstGeom prst="rect">
            <a:avLst/>
          </a:prstGeom>
          <a:noFill/>
        </p:spPr>
      </p:pic>
      <p:sp>
        <p:nvSpPr>
          <p:cNvPr id="4" name="Rectangle 11"/>
          <p:cNvSpPr/>
          <p:nvPr/>
        </p:nvSpPr>
        <p:spPr>
          <a:xfrm>
            <a:off x="188640" y="272480"/>
            <a:ext cx="5782350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ko-KR" altLang="en-US" sz="2800" b="1" spc="-225" dirty="0" smtClean="0">
                <a:latin typeface="+mj-ea"/>
                <a:ea typeface="+mj-ea"/>
              </a:rPr>
              <a:t>고양</a:t>
            </a:r>
            <a:r>
              <a:rPr lang="en-US" altLang="ko-KR" sz="2800" b="1" spc="-225" dirty="0" smtClean="0">
                <a:latin typeface="+mj-ea"/>
                <a:ea typeface="+mj-ea"/>
              </a:rPr>
              <a:t>, </a:t>
            </a:r>
            <a:r>
              <a:rPr lang="ko-KR" altLang="en-US" sz="2800" b="1" spc="-225" dirty="0" smtClean="0">
                <a:latin typeface="+mj-ea"/>
                <a:ea typeface="+mj-ea"/>
              </a:rPr>
              <a:t>파주지역 </a:t>
            </a:r>
            <a:r>
              <a:rPr lang="ko-KR" altLang="en-US" sz="2800" b="1" spc="-225" dirty="0" smtClean="0">
                <a:solidFill>
                  <a:srgbClr val="FF0000"/>
                </a:solidFill>
                <a:latin typeface="+mj-ea"/>
                <a:ea typeface="+mj-ea"/>
              </a:rPr>
              <a:t>안전보건서비스</a:t>
            </a:r>
            <a:r>
              <a:rPr lang="ko-KR" altLang="en-US" sz="2800" b="1" spc="-225" dirty="0" smtClean="0">
                <a:latin typeface="+mj-ea"/>
                <a:ea typeface="+mj-ea"/>
              </a:rPr>
              <a:t>가</a:t>
            </a:r>
            <a:r>
              <a:rPr lang="ko-KR" altLang="en-US" sz="2800" b="1" spc="-225" dirty="0" smtClean="0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</a:rPr>
              <a:t> </a:t>
            </a:r>
            <a:endParaRPr lang="en-US" altLang="ko-KR" sz="2800" b="1" spc="-225" dirty="0" smtClean="0">
              <a:solidFill>
                <a:schemeClr val="accent1">
                  <a:lumMod val="75000"/>
                </a:schemeClr>
              </a:solidFill>
              <a:latin typeface="+mj-ea"/>
              <a:ea typeface="+mj-ea"/>
            </a:endParaRPr>
          </a:p>
          <a:p>
            <a:r>
              <a:rPr lang="ko-KR" altLang="en-US" sz="2800" b="1" spc="-225" dirty="0" smtClean="0">
                <a:latin typeface="+mj-ea"/>
                <a:ea typeface="+mj-ea"/>
              </a:rPr>
              <a:t>더 가까워지고 더 편리해집니다</a:t>
            </a:r>
            <a:endParaRPr lang="en-US" altLang="ko-KR" sz="2800" b="1" spc="-225" dirty="0" smtClean="0">
              <a:latin typeface="+mj-ea"/>
              <a:ea typeface="+mj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68" y="8216600"/>
            <a:ext cx="68638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dirty="0" smtClean="0">
                <a:solidFill>
                  <a:srgbClr val="003399"/>
                </a:solidFill>
                <a:latin typeface="+mn-ea"/>
                <a:ea typeface="+mn-ea"/>
              </a:rPr>
              <a:t>경기도 고양시 일산서구 </a:t>
            </a:r>
            <a:r>
              <a:rPr lang="ko-KR" altLang="en-US" sz="1600" b="1" dirty="0" err="1" smtClean="0">
                <a:solidFill>
                  <a:srgbClr val="003399"/>
                </a:solidFill>
                <a:latin typeface="+mn-ea"/>
                <a:ea typeface="+mn-ea"/>
              </a:rPr>
              <a:t>킨텍스로</a:t>
            </a:r>
            <a:r>
              <a:rPr lang="ko-KR" altLang="en-US" sz="1600" b="1" dirty="0" smtClean="0">
                <a:solidFill>
                  <a:srgbClr val="003399"/>
                </a:solidFill>
                <a:latin typeface="+mn-ea"/>
                <a:ea typeface="+mn-ea"/>
              </a:rPr>
              <a:t> </a:t>
            </a:r>
            <a:r>
              <a:rPr lang="en-US" altLang="ko-KR" sz="1600" b="1" dirty="0" smtClean="0">
                <a:solidFill>
                  <a:srgbClr val="003399"/>
                </a:solidFill>
                <a:latin typeface="+mn-ea"/>
                <a:ea typeface="+mn-ea"/>
              </a:rPr>
              <a:t>217-59</a:t>
            </a:r>
            <a:r>
              <a:rPr lang="ko-KR" altLang="en-US" sz="1600" b="1" dirty="0" smtClean="0">
                <a:solidFill>
                  <a:srgbClr val="003399"/>
                </a:solidFill>
                <a:latin typeface="+mn-ea"/>
                <a:ea typeface="+mn-ea"/>
              </a:rPr>
              <a:t> </a:t>
            </a:r>
            <a:endParaRPr lang="en-US" altLang="ko-KR" sz="1600" b="1" dirty="0" smtClean="0">
              <a:solidFill>
                <a:srgbClr val="003399"/>
              </a:solidFill>
              <a:latin typeface="+mn-ea"/>
              <a:ea typeface="+mn-ea"/>
            </a:endParaRPr>
          </a:p>
          <a:p>
            <a:pPr algn="ctr"/>
            <a:r>
              <a:rPr lang="ko-KR" altLang="en-US" sz="1600" b="1" dirty="0" err="1" smtClean="0">
                <a:solidFill>
                  <a:srgbClr val="003399"/>
                </a:solidFill>
                <a:latin typeface="+mn-ea"/>
                <a:ea typeface="+mn-ea"/>
              </a:rPr>
              <a:t>킨텍스제</a:t>
            </a:r>
            <a:r>
              <a:rPr lang="en-US" altLang="ko-KR" sz="1600" b="1" dirty="0" smtClean="0">
                <a:solidFill>
                  <a:srgbClr val="003399"/>
                </a:solidFill>
                <a:latin typeface="+mn-ea"/>
                <a:ea typeface="+mn-ea"/>
              </a:rPr>
              <a:t>2</a:t>
            </a:r>
            <a:r>
              <a:rPr lang="ko-KR" altLang="en-US" sz="1600" b="1" dirty="0" smtClean="0">
                <a:solidFill>
                  <a:srgbClr val="003399"/>
                </a:solidFill>
                <a:latin typeface="+mn-ea"/>
                <a:ea typeface="+mn-ea"/>
              </a:rPr>
              <a:t>전시장 </a:t>
            </a:r>
            <a:r>
              <a:rPr lang="ko-KR" altLang="en-US" sz="1600" b="1" dirty="0" err="1" smtClean="0">
                <a:solidFill>
                  <a:srgbClr val="003399"/>
                </a:solidFill>
                <a:latin typeface="+mn-ea"/>
                <a:ea typeface="+mn-ea"/>
              </a:rPr>
              <a:t>오피스동</a:t>
            </a:r>
            <a:r>
              <a:rPr lang="ko-KR" altLang="en-US" sz="1600" b="1" dirty="0" smtClean="0">
                <a:solidFill>
                  <a:srgbClr val="003399"/>
                </a:solidFill>
                <a:latin typeface="+mn-ea"/>
                <a:ea typeface="+mn-ea"/>
              </a:rPr>
              <a:t> </a:t>
            </a:r>
            <a:r>
              <a:rPr lang="en-US" altLang="ko-KR" sz="1600" b="1" dirty="0" smtClean="0">
                <a:solidFill>
                  <a:srgbClr val="003399"/>
                </a:solidFill>
                <a:latin typeface="+mn-ea"/>
                <a:ea typeface="+mn-ea"/>
              </a:rPr>
              <a:t>8</a:t>
            </a:r>
            <a:r>
              <a:rPr lang="ko-KR" altLang="en-US" sz="1600" b="1" dirty="0" smtClean="0">
                <a:solidFill>
                  <a:srgbClr val="003399"/>
                </a:solidFill>
                <a:latin typeface="+mn-ea"/>
                <a:ea typeface="+mn-ea"/>
              </a:rPr>
              <a:t>층</a:t>
            </a:r>
            <a:endParaRPr lang="en-US" altLang="ko-KR" sz="1600" b="1" dirty="0" smtClean="0">
              <a:solidFill>
                <a:srgbClr val="003399"/>
              </a:solidFill>
              <a:latin typeface="+mn-ea"/>
              <a:ea typeface="+mn-ea"/>
            </a:endParaRPr>
          </a:p>
          <a:p>
            <a:pPr algn="ctr"/>
            <a:r>
              <a:rPr lang="ko-KR" altLang="ko-KR" sz="1600" b="1" dirty="0" smtClean="0">
                <a:solidFill>
                  <a:srgbClr val="003399"/>
                </a:solidFill>
                <a:latin typeface="+mn-ea"/>
                <a:ea typeface="+mn-ea"/>
              </a:rPr>
              <a:t>☎</a:t>
            </a:r>
            <a:r>
              <a:rPr lang="en-US" altLang="ko-KR" sz="1600" b="1" dirty="0" smtClean="0">
                <a:solidFill>
                  <a:srgbClr val="003399"/>
                </a:solidFill>
                <a:latin typeface="+mn-ea"/>
                <a:ea typeface="+mn-ea"/>
              </a:rPr>
              <a:t> 031</a:t>
            </a:r>
            <a:r>
              <a:rPr lang="en-US" altLang="ko-KR" sz="1600" b="1" dirty="0" smtClean="0">
                <a:solidFill>
                  <a:srgbClr val="003399"/>
                </a:solidFill>
                <a:latin typeface="+mn-ea"/>
              </a:rPr>
              <a:t>-</a:t>
            </a:r>
            <a:r>
              <a:rPr lang="en-US" altLang="ko-KR" sz="1600" b="1" dirty="0" smtClean="0">
                <a:solidFill>
                  <a:srgbClr val="003399"/>
                </a:solidFill>
                <a:latin typeface="+mn-ea"/>
                <a:ea typeface="+mn-ea"/>
              </a:rPr>
              <a:t>995-6581</a:t>
            </a:r>
            <a:endParaRPr lang="ko-KR" altLang="en-US" sz="1600" b="1" dirty="0">
              <a:solidFill>
                <a:srgbClr val="003399"/>
              </a:solidFill>
              <a:latin typeface="+mn-ea"/>
              <a:ea typeface="+mn-ea"/>
            </a:endParaRPr>
          </a:p>
        </p:txBody>
      </p:sp>
      <p:pic>
        <p:nvPicPr>
          <p:cNvPr id="11" name="Picture 10" descr="C:\Users\Microsoft\Desktop\산업안전보건법_PPT\이미지\표지_캐릭터.pn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0000"/>
                    </a14:imgEffect>
                    <a14:imgEffect>
                      <a14:saturation sat="7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530256"/>
            <a:ext cx="2664296" cy="1992439"/>
          </a:xfrm>
          <a:prstGeom prst="rect">
            <a:avLst/>
          </a:prstGeom>
          <a:noFill/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</a:effectLst>
          <a:extLst/>
        </p:spPr>
      </p:pic>
      <p:grpSp>
        <p:nvGrpSpPr>
          <p:cNvPr id="13" name="그룹 12"/>
          <p:cNvGrpSpPr/>
          <p:nvPr/>
        </p:nvGrpSpPr>
        <p:grpSpPr>
          <a:xfrm>
            <a:off x="190759" y="4005834"/>
            <a:ext cx="7616848" cy="4043510"/>
            <a:chOff x="76431" y="816357"/>
            <a:chExt cx="12215732" cy="5648807"/>
          </a:xfrm>
        </p:grpSpPr>
        <p:grpSp>
          <p:nvGrpSpPr>
            <p:cNvPr id="14" name="그룹 13"/>
            <p:cNvGrpSpPr/>
            <p:nvPr/>
          </p:nvGrpSpPr>
          <p:grpSpPr>
            <a:xfrm>
              <a:off x="76431" y="816357"/>
              <a:ext cx="12215732" cy="5648807"/>
              <a:chOff x="-295926" y="837163"/>
              <a:chExt cx="12215732" cy="5648807"/>
            </a:xfrm>
          </p:grpSpPr>
          <p:sp>
            <p:nvSpPr>
              <p:cNvPr id="25" name="타원형 설명선 24"/>
              <p:cNvSpPr/>
              <p:nvPr/>
            </p:nvSpPr>
            <p:spPr>
              <a:xfrm rot="15754168">
                <a:off x="-34035" y="575272"/>
                <a:ext cx="5337400" cy="5861182"/>
              </a:xfrm>
              <a:prstGeom prst="wedgeEllipseCallout">
                <a:avLst>
                  <a:gd name="adj1" fmla="val -20455"/>
                  <a:gd name="adj2" fmla="val 55680"/>
                </a:avLst>
              </a:prstGeom>
              <a:solidFill>
                <a:srgbClr val="8EB4E3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+mn-ea"/>
                </a:endParaRPr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3944621" y="1696676"/>
                <a:ext cx="5905435" cy="4657608"/>
                <a:chOff x="-1748741" y="842418"/>
                <a:chExt cx="10854634" cy="7634437"/>
              </a:xfrm>
            </p:grpSpPr>
            <p:grpSp>
              <p:nvGrpSpPr>
                <p:cNvPr id="39" name="그룹 38"/>
                <p:cNvGrpSpPr/>
                <p:nvPr/>
              </p:nvGrpSpPr>
              <p:grpSpPr>
                <a:xfrm>
                  <a:off x="582483" y="842418"/>
                  <a:ext cx="8523410" cy="5664174"/>
                  <a:chOff x="582483" y="842418"/>
                  <a:chExt cx="8523410" cy="5664174"/>
                </a:xfrm>
              </p:grpSpPr>
              <p:grpSp>
                <p:nvGrpSpPr>
                  <p:cNvPr id="41" name="그룹 40"/>
                  <p:cNvGrpSpPr/>
                  <p:nvPr/>
                </p:nvGrpSpPr>
                <p:grpSpPr>
                  <a:xfrm>
                    <a:off x="582483" y="842418"/>
                    <a:ext cx="8523410" cy="5664174"/>
                    <a:chOff x="582483" y="842418"/>
                    <a:chExt cx="8523410" cy="5664174"/>
                  </a:xfrm>
                </p:grpSpPr>
                <p:sp>
                  <p:nvSpPr>
                    <p:cNvPr id="44" name="Freeform 47"/>
                    <p:cNvSpPr>
                      <a:spLocks/>
                    </p:cNvSpPr>
                    <p:nvPr/>
                  </p:nvSpPr>
                  <p:spPr bwMode="auto">
                    <a:xfrm>
                      <a:off x="3825751" y="4715459"/>
                      <a:ext cx="1198944" cy="631213"/>
                    </a:xfrm>
                    <a:custGeom>
                      <a:avLst/>
                      <a:gdLst>
                        <a:gd name="T0" fmla="*/ 2147483647 w 338"/>
                        <a:gd name="T1" fmla="*/ 2147483647 h 260"/>
                        <a:gd name="T2" fmla="*/ 2147483647 w 338"/>
                        <a:gd name="T3" fmla="*/ 2147483647 h 260"/>
                        <a:gd name="T4" fmla="*/ 2147483647 w 338"/>
                        <a:gd name="T5" fmla="*/ 2147483647 h 260"/>
                        <a:gd name="T6" fmla="*/ 2147483647 w 338"/>
                        <a:gd name="T7" fmla="*/ 0 h 260"/>
                        <a:gd name="T8" fmla="*/ 2147483647 w 338"/>
                        <a:gd name="T9" fmla="*/ 2147483647 h 260"/>
                        <a:gd name="T10" fmla="*/ 2147483647 w 338"/>
                        <a:gd name="T11" fmla="*/ 2147483647 h 260"/>
                        <a:gd name="T12" fmla="*/ 2147483647 w 338"/>
                        <a:gd name="T13" fmla="*/ 2147483647 h 260"/>
                        <a:gd name="T14" fmla="*/ 2147483647 w 338"/>
                        <a:gd name="T15" fmla="*/ 2147483647 h 260"/>
                        <a:gd name="T16" fmla="*/ 2147483647 w 338"/>
                        <a:gd name="T17" fmla="*/ 2147483647 h 260"/>
                        <a:gd name="T18" fmla="*/ 2147483647 w 338"/>
                        <a:gd name="T19" fmla="*/ 2147483647 h 260"/>
                        <a:gd name="T20" fmla="*/ 0 w 338"/>
                        <a:gd name="T21" fmla="*/ 2147483647 h 260"/>
                        <a:gd name="T22" fmla="*/ 2147483647 w 338"/>
                        <a:gd name="T23" fmla="*/ 2147483647 h 260"/>
                        <a:gd name="T24" fmla="*/ 2147483647 w 338"/>
                        <a:gd name="T25" fmla="*/ 2147483647 h 260"/>
                        <a:gd name="T26" fmla="*/ 2147483647 w 338"/>
                        <a:gd name="T27" fmla="*/ 2147483647 h 260"/>
                        <a:gd name="T28" fmla="*/ 2147483647 w 338"/>
                        <a:gd name="T29" fmla="*/ 2147483647 h 260"/>
                        <a:gd name="T30" fmla="*/ 2147483647 w 338"/>
                        <a:gd name="T31" fmla="*/ 2147483647 h 260"/>
                        <a:gd name="T32" fmla="*/ 2147483647 w 338"/>
                        <a:gd name="T33" fmla="*/ 2147483647 h 260"/>
                        <a:gd name="T34" fmla="*/ 2147483647 w 338"/>
                        <a:gd name="T35" fmla="*/ 2147483647 h 260"/>
                        <a:gd name="T36" fmla="*/ 2147483647 w 338"/>
                        <a:gd name="T37" fmla="*/ 2147483647 h 260"/>
                        <a:gd name="T38" fmla="*/ 2147483647 w 338"/>
                        <a:gd name="T39" fmla="*/ 2147483647 h 260"/>
                        <a:gd name="T40" fmla="*/ 2147483647 w 338"/>
                        <a:gd name="T41" fmla="*/ 2147483647 h 260"/>
                        <a:gd name="T42" fmla="*/ 2147483647 w 338"/>
                        <a:gd name="T43" fmla="*/ 2147483647 h 260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</a:gdLst>
                      <a:ahLst/>
                      <a:cxnLst>
                        <a:cxn ang="T44">
                          <a:pos x="T0" y="T1"/>
                        </a:cxn>
                        <a:cxn ang="T45">
                          <a:pos x="T2" y="T3"/>
                        </a:cxn>
                        <a:cxn ang="T46">
                          <a:pos x="T4" y="T5"/>
                        </a:cxn>
                        <a:cxn ang="T47">
                          <a:pos x="T6" y="T7"/>
                        </a:cxn>
                        <a:cxn ang="T48">
                          <a:pos x="T8" y="T9"/>
                        </a:cxn>
                        <a:cxn ang="T49">
                          <a:pos x="T10" y="T11"/>
                        </a:cxn>
                        <a:cxn ang="T50">
                          <a:pos x="T12" y="T13"/>
                        </a:cxn>
                        <a:cxn ang="T51">
                          <a:pos x="T14" y="T15"/>
                        </a:cxn>
                        <a:cxn ang="T52">
                          <a:pos x="T16" y="T17"/>
                        </a:cxn>
                        <a:cxn ang="T53">
                          <a:pos x="T18" y="T19"/>
                        </a:cxn>
                        <a:cxn ang="T54">
                          <a:pos x="T20" y="T21"/>
                        </a:cxn>
                        <a:cxn ang="T55">
                          <a:pos x="T22" y="T23"/>
                        </a:cxn>
                        <a:cxn ang="T56">
                          <a:pos x="T24" y="T25"/>
                        </a:cxn>
                        <a:cxn ang="T57">
                          <a:pos x="T26" y="T27"/>
                        </a:cxn>
                        <a:cxn ang="T58">
                          <a:pos x="T28" y="T29"/>
                        </a:cxn>
                        <a:cxn ang="T59">
                          <a:pos x="T30" y="T31"/>
                        </a:cxn>
                        <a:cxn ang="T60">
                          <a:pos x="T32" y="T33"/>
                        </a:cxn>
                        <a:cxn ang="T61">
                          <a:pos x="T34" y="T35"/>
                        </a:cxn>
                        <a:cxn ang="T62">
                          <a:pos x="T36" y="T37"/>
                        </a:cxn>
                        <a:cxn ang="T63">
                          <a:pos x="T38" y="T39"/>
                        </a:cxn>
                        <a:cxn ang="T64">
                          <a:pos x="T40" y="T41"/>
                        </a:cxn>
                        <a:cxn ang="T65">
                          <a:pos x="T42" y="T43"/>
                        </a:cxn>
                      </a:cxnLst>
                      <a:rect l="0" t="0" r="r" b="b"/>
                      <a:pathLst>
                        <a:path w="338" h="260">
                          <a:moveTo>
                            <a:pt x="338" y="62"/>
                          </a:moveTo>
                          <a:cubicBezTo>
                            <a:pt x="331" y="53"/>
                            <a:pt x="333" y="57"/>
                            <a:pt x="330" y="50"/>
                          </a:cubicBezTo>
                          <a:lnTo>
                            <a:pt x="298" y="14"/>
                          </a:lnTo>
                          <a:lnTo>
                            <a:pt x="262" y="0"/>
                          </a:lnTo>
                          <a:lnTo>
                            <a:pt x="224" y="26"/>
                          </a:lnTo>
                          <a:lnTo>
                            <a:pt x="184" y="40"/>
                          </a:lnTo>
                          <a:lnTo>
                            <a:pt x="120" y="40"/>
                          </a:lnTo>
                          <a:lnTo>
                            <a:pt x="74" y="36"/>
                          </a:lnTo>
                          <a:lnTo>
                            <a:pt x="36" y="24"/>
                          </a:lnTo>
                          <a:lnTo>
                            <a:pt x="14" y="30"/>
                          </a:lnTo>
                          <a:lnTo>
                            <a:pt x="0" y="72"/>
                          </a:lnTo>
                          <a:lnTo>
                            <a:pt x="4" y="108"/>
                          </a:lnTo>
                          <a:lnTo>
                            <a:pt x="16" y="138"/>
                          </a:lnTo>
                          <a:lnTo>
                            <a:pt x="46" y="188"/>
                          </a:lnTo>
                          <a:lnTo>
                            <a:pt x="54" y="208"/>
                          </a:lnTo>
                          <a:lnTo>
                            <a:pt x="28" y="230"/>
                          </a:lnTo>
                          <a:lnTo>
                            <a:pt x="110" y="260"/>
                          </a:lnTo>
                          <a:lnTo>
                            <a:pt x="176" y="250"/>
                          </a:lnTo>
                          <a:lnTo>
                            <a:pt x="240" y="230"/>
                          </a:lnTo>
                          <a:lnTo>
                            <a:pt x="278" y="176"/>
                          </a:lnTo>
                          <a:lnTo>
                            <a:pt x="322" y="142"/>
                          </a:lnTo>
                          <a:lnTo>
                            <a:pt x="338" y="62"/>
                          </a:lnTo>
                          <a:close/>
                        </a:path>
                      </a:pathLst>
                    </a:custGeom>
                    <a:solidFill>
                      <a:srgbClr val="FFCBB3"/>
                    </a:solidFill>
                    <a:ln w="6350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ko-KR" altLang="en-US" sz="762">
                        <a:latin typeface="+mn-ea"/>
                        <a:ea typeface="+mn-ea"/>
                      </a:endParaRPr>
                    </a:p>
                  </p:txBody>
                </p:sp>
                <p:grpSp>
                  <p:nvGrpSpPr>
                    <p:cNvPr id="45" name="그룹 44"/>
                    <p:cNvGrpSpPr/>
                    <p:nvPr/>
                  </p:nvGrpSpPr>
                  <p:grpSpPr>
                    <a:xfrm>
                      <a:off x="582483" y="1322017"/>
                      <a:ext cx="7239753" cy="5184575"/>
                      <a:chOff x="3026339" y="797719"/>
                      <a:chExt cx="2904564" cy="3051175"/>
                    </a:xfrm>
                  </p:grpSpPr>
                  <p:sp>
                    <p:nvSpPr>
                      <p:cNvPr id="49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93163" y="2975136"/>
                        <a:ext cx="1203325" cy="668338"/>
                      </a:xfrm>
                      <a:custGeom>
                        <a:avLst/>
                        <a:gdLst>
                          <a:gd name="T0" fmla="*/ 2147483647 w 846"/>
                          <a:gd name="T1" fmla="*/ 2147483647 h 470"/>
                          <a:gd name="T2" fmla="*/ 2147483647 w 846"/>
                          <a:gd name="T3" fmla="*/ 2147483647 h 470"/>
                          <a:gd name="T4" fmla="*/ 2147483647 w 846"/>
                          <a:gd name="T5" fmla="*/ 2147483647 h 470"/>
                          <a:gd name="T6" fmla="*/ 2147483647 w 846"/>
                          <a:gd name="T7" fmla="*/ 2147483647 h 470"/>
                          <a:gd name="T8" fmla="*/ 2147483647 w 846"/>
                          <a:gd name="T9" fmla="*/ 2147483647 h 470"/>
                          <a:gd name="T10" fmla="*/ 2147483647 w 846"/>
                          <a:gd name="T11" fmla="*/ 2147483647 h 470"/>
                          <a:gd name="T12" fmla="*/ 2147483647 w 846"/>
                          <a:gd name="T13" fmla="*/ 2147483647 h 470"/>
                          <a:gd name="T14" fmla="*/ 0 w 846"/>
                          <a:gd name="T15" fmla="*/ 2147483647 h 470"/>
                          <a:gd name="T16" fmla="*/ 2147483647 w 846"/>
                          <a:gd name="T17" fmla="*/ 2147483647 h 470"/>
                          <a:gd name="T18" fmla="*/ 2147483647 w 846"/>
                          <a:gd name="T19" fmla="*/ 2147483647 h 470"/>
                          <a:gd name="T20" fmla="*/ 2147483647 w 846"/>
                          <a:gd name="T21" fmla="*/ 2147483647 h 470"/>
                          <a:gd name="T22" fmla="*/ 2147483647 w 846"/>
                          <a:gd name="T23" fmla="*/ 2147483647 h 470"/>
                          <a:gd name="T24" fmla="*/ 2147483647 w 846"/>
                          <a:gd name="T25" fmla="*/ 2147483647 h 470"/>
                          <a:gd name="T26" fmla="*/ 2147483647 w 846"/>
                          <a:gd name="T27" fmla="*/ 2147483647 h 470"/>
                          <a:gd name="T28" fmla="*/ 2147483647 w 846"/>
                          <a:gd name="T29" fmla="*/ 2147483647 h 470"/>
                          <a:gd name="T30" fmla="*/ 2147483647 w 846"/>
                          <a:gd name="T31" fmla="*/ 2147483647 h 470"/>
                          <a:gd name="T32" fmla="*/ 2147483647 w 846"/>
                          <a:gd name="T33" fmla="*/ 2147483647 h 470"/>
                          <a:gd name="T34" fmla="*/ 2147483647 w 846"/>
                          <a:gd name="T35" fmla="*/ 2147483647 h 470"/>
                          <a:gd name="T36" fmla="*/ 2147483647 w 846"/>
                          <a:gd name="T37" fmla="*/ 0 h 470"/>
                          <a:gd name="T38" fmla="*/ 2147483647 w 846"/>
                          <a:gd name="T39" fmla="*/ 2147483647 h 470"/>
                          <a:gd name="T40" fmla="*/ 2147483647 w 846"/>
                          <a:gd name="T41" fmla="*/ 2147483647 h 470"/>
                          <a:gd name="T42" fmla="*/ 2147483647 w 846"/>
                          <a:gd name="T43" fmla="*/ 2147483647 h 470"/>
                          <a:gd name="T44" fmla="*/ 2147483647 w 846"/>
                          <a:gd name="T45" fmla="*/ 2147483647 h 470"/>
                          <a:gd name="T46" fmla="*/ 2147483647 w 846"/>
                          <a:gd name="T47" fmla="*/ 2147483647 h 470"/>
                          <a:gd name="T48" fmla="*/ 2147483647 w 846"/>
                          <a:gd name="T49" fmla="*/ 2147483647 h 470"/>
                          <a:gd name="T50" fmla="*/ 2147483647 w 846"/>
                          <a:gd name="T51" fmla="*/ 2147483647 h 470"/>
                          <a:gd name="T52" fmla="*/ 2147483647 w 846"/>
                          <a:gd name="T53" fmla="*/ 2147483647 h 470"/>
                          <a:gd name="T54" fmla="*/ 2147483647 w 846"/>
                          <a:gd name="T55" fmla="*/ 2147483647 h 470"/>
                          <a:gd name="T56" fmla="*/ 2147483647 w 846"/>
                          <a:gd name="T57" fmla="*/ 2147483647 h 470"/>
                          <a:gd name="T58" fmla="*/ 2147483647 w 846"/>
                          <a:gd name="T59" fmla="*/ 2147483647 h 470"/>
                          <a:gd name="T60" fmla="*/ 2147483647 w 846"/>
                          <a:gd name="T61" fmla="*/ 2147483647 h 470"/>
                          <a:gd name="T62" fmla="*/ 2147483647 w 846"/>
                          <a:gd name="T63" fmla="*/ 2147483647 h 470"/>
                          <a:gd name="T64" fmla="*/ 2147483647 w 846"/>
                          <a:gd name="T65" fmla="*/ 2147483647 h 470"/>
                          <a:gd name="T66" fmla="*/ 2147483647 w 846"/>
                          <a:gd name="T67" fmla="*/ 2147483647 h 470"/>
                          <a:gd name="T68" fmla="*/ 2147483647 w 846"/>
                          <a:gd name="T69" fmla="*/ 2147483647 h 470"/>
                          <a:gd name="T70" fmla="*/ 2147483647 w 846"/>
                          <a:gd name="T71" fmla="*/ 2147483647 h 470"/>
                          <a:gd name="T72" fmla="*/ 2147483647 w 846"/>
                          <a:gd name="T73" fmla="*/ 2147483647 h 470"/>
                          <a:gd name="T74" fmla="*/ 2147483647 w 846"/>
                          <a:gd name="T75" fmla="*/ 2147483647 h 470"/>
                          <a:gd name="T76" fmla="*/ 2147483647 w 846"/>
                          <a:gd name="T77" fmla="*/ 2147483647 h 470"/>
                          <a:gd name="T78" fmla="*/ 2147483647 w 846"/>
                          <a:gd name="T79" fmla="*/ 2147483647 h 470"/>
                          <a:gd name="T80" fmla="*/ 2147483647 w 846"/>
                          <a:gd name="T81" fmla="*/ 2147483647 h 470"/>
                          <a:gd name="T82" fmla="*/ 2147483647 w 846"/>
                          <a:gd name="T83" fmla="*/ 2147483647 h 470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60000 65536"/>
                          <a:gd name="T124" fmla="*/ 0 60000 65536"/>
                          <a:gd name="T125" fmla="*/ 0 60000 65536"/>
                        </a:gdLst>
                        <a:ahLst/>
                        <a:cxnLst>
                          <a:cxn ang="T84">
                            <a:pos x="T0" y="T1"/>
                          </a:cxn>
                          <a:cxn ang="T85">
                            <a:pos x="T2" y="T3"/>
                          </a:cxn>
                          <a:cxn ang="T86">
                            <a:pos x="T4" y="T5"/>
                          </a:cxn>
                          <a:cxn ang="T87">
                            <a:pos x="T6" y="T7"/>
                          </a:cxn>
                          <a:cxn ang="T88">
                            <a:pos x="T8" y="T9"/>
                          </a:cxn>
                          <a:cxn ang="T89">
                            <a:pos x="T10" y="T11"/>
                          </a:cxn>
                          <a:cxn ang="T90">
                            <a:pos x="T12" y="T13"/>
                          </a:cxn>
                          <a:cxn ang="T91">
                            <a:pos x="T14" y="T15"/>
                          </a:cxn>
                          <a:cxn ang="T92">
                            <a:pos x="T16" y="T17"/>
                          </a:cxn>
                          <a:cxn ang="T93">
                            <a:pos x="T18" y="T19"/>
                          </a:cxn>
                          <a:cxn ang="T94">
                            <a:pos x="T20" y="T21"/>
                          </a:cxn>
                          <a:cxn ang="T95">
                            <a:pos x="T22" y="T23"/>
                          </a:cxn>
                          <a:cxn ang="T96">
                            <a:pos x="T24" y="T25"/>
                          </a:cxn>
                          <a:cxn ang="T97">
                            <a:pos x="T26" y="T27"/>
                          </a:cxn>
                          <a:cxn ang="T98">
                            <a:pos x="T28" y="T29"/>
                          </a:cxn>
                          <a:cxn ang="T99">
                            <a:pos x="T30" y="T31"/>
                          </a:cxn>
                          <a:cxn ang="T100">
                            <a:pos x="T32" y="T33"/>
                          </a:cxn>
                          <a:cxn ang="T101">
                            <a:pos x="T34" y="T35"/>
                          </a:cxn>
                          <a:cxn ang="T102">
                            <a:pos x="T36" y="T37"/>
                          </a:cxn>
                          <a:cxn ang="T103">
                            <a:pos x="T38" y="T39"/>
                          </a:cxn>
                          <a:cxn ang="T104">
                            <a:pos x="T40" y="T41"/>
                          </a:cxn>
                          <a:cxn ang="T105">
                            <a:pos x="T42" y="T43"/>
                          </a:cxn>
                          <a:cxn ang="T106">
                            <a:pos x="T44" y="T45"/>
                          </a:cxn>
                          <a:cxn ang="T107">
                            <a:pos x="T46" y="T47"/>
                          </a:cxn>
                          <a:cxn ang="T108">
                            <a:pos x="T48" y="T49"/>
                          </a:cxn>
                          <a:cxn ang="T109">
                            <a:pos x="T50" y="T51"/>
                          </a:cxn>
                          <a:cxn ang="T110">
                            <a:pos x="T52" y="T53"/>
                          </a:cxn>
                          <a:cxn ang="T111">
                            <a:pos x="T54" y="T55"/>
                          </a:cxn>
                          <a:cxn ang="T112">
                            <a:pos x="T56" y="T57"/>
                          </a:cxn>
                          <a:cxn ang="T113">
                            <a:pos x="T58" y="T59"/>
                          </a:cxn>
                          <a:cxn ang="T114">
                            <a:pos x="T60" y="T61"/>
                          </a:cxn>
                          <a:cxn ang="T115">
                            <a:pos x="T62" y="T63"/>
                          </a:cxn>
                          <a:cxn ang="T116">
                            <a:pos x="T64" y="T65"/>
                          </a:cxn>
                          <a:cxn ang="T117">
                            <a:pos x="T66" y="T67"/>
                          </a:cxn>
                          <a:cxn ang="T118">
                            <a:pos x="T68" y="T69"/>
                          </a:cxn>
                          <a:cxn ang="T119">
                            <a:pos x="T70" y="T71"/>
                          </a:cxn>
                          <a:cxn ang="T120">
                            <a:pos x="T72" y="T73"/>
                          </a:cxn>
                          <a:cxn ang="T121">
                            <a:pos x="T74" y="T75"/>
                          </a:cxn>
                          <a:cxn ang="T122">
                            <a:pos x="T76" y="T77"/>
                          </a:cxn>
                          <a:cxn ang="T123">
                            <a:pos x="T78" y="T79"/>
                          </a:cxn>
                          <a:cxn ang="T124">
                            <a:pos x="T80" y="T81"/>
                          </a:cxn>
                          <a:cxn ang="T125">
                            <a:pos x="T82" y="T83"/>
                          </a:cxn>
                        </a:cxnLst>
                        <a:rect l="0" t="0" r="r" b="b"/>
                        <a:pathLst>
                          <a:path w="846" h="470">
                            <a:moveTo>
                              <a:pt x="514" y="456"/>
                            </a:moveTo>
                            <a:cubicBezTo>
                              <a:pt x="489" y="464"/>
                              <a:pt x="516" y="456"/>
                              <a:pt x="450" y="460"/>
                            </a:cubicBezTo>
                            <a:cubicBezTo>
                              <a:pt x="448" y="460"/>
                              <a:pt x="443" y="459"/>
                              <a:pt x="444" y="462"/>
                            </a:cubicBezTo>
                            <a:lnTo>
                              <a:pt x="376" y="470"/>
                            </a:lnTo>
                            <a:lnTo>
                              <a:pt x="326" y="368"/>
                            </a:lnTo>
                            <a:lnTo>
                              <a:pt x="206" y="296"/>
                            </a:lnTo>
                            <a:lnTo>
                              <a:pt x="24" y="226"/>
                            </a:lnTo>
                            <a:lnTo>
                              <a:pt x="0" y="180"/>
                            </a:lnTo>
                            <a:lnTo>
                              <a:pt x="10" y="152"/>
                            </a:lnTo>
                            <a:lnTo>
                              <a:pt x="118" y="158"/>
                            </a:lnTo>
                            <a:lnTo>
                              <a:pt x="202" y="108"/>
                            </a:lnTo>
                            <a:lnTo>
                              <a:pt x="278" y="138"/>
                            </a:lnTo>
                            <a:lnTo>
                              <a:pt x="304" y="68"/>
                            </a:lnTo>
                            <a:lnTo>
                              <a:pt x="432" y="66"/>
                            </a:lnTo>
                            <a:lnTo>
                              <a:pt x="470" y="38"/>
                            </a:lnTo>
                            <a:lnTo>
                              <a:pt x="546" y="90"/>
                            </a:lnTo>
                            <a:lnTo>
                              <a:pt x="596" y="78"/>
                            </a:lnTo>
                            <a:lnTo>
                              <a:pt x="596" y="28"/>
                            </a:lnTo>
                            <a:lnTo>
                              <a:pt x="638" y="0"/>
                            </a:lnTo>
                            <a:lnTo>
                              <a:pt x="642" y="42"/>
                            </a:lnTo>
                            <a:lnTo>
                              <a:pt x="630" y="120"/>
                            </a:lnTo>
                            <a:lnTo>
                              <a:pt x="594" y="176"/>
                            </a:lnTo>
                            <a:lnTo>
                              <a:pt x="570" y="218"/>
                            </a:lnTo>
                            <a:lnTo>
                              <a:pt x="646" y="242"/>
                            </a:lnTo>
                            <a:lnTo>
                              <a:pt x="716" y="218"/>
                            </a:lnTo>
                            <a:lnTo>
                              <a:pt x="754" y="174"/>
                            </a:lnTo>
                            <a:lnTo>
                              <a:pt x="822" y="166"/>
                            </a:lnTo>
                            <a:lnTo>
                              <a:pt x="846" y="180"/>
                            </a:lnTo>
                            <a:lnTo>
                              <a:pt x="822" y="232"/>
                            </a:lnTo>
                            <a:lnTo>
                              <a:pt x="792" y="270"/>
                            </a:lnTo>
                            <a:lnTo>
                              <a:pt x="800" y="290"/>
                            </a:lnTo>
                            <a:lnTo>
                              <a:pt x="804" y="326"/>
                            </a:lnTo>
                            <a:lnTo>
                              <a:pt x="758" y="330"/>
                            </a:lnTo>
                            <a:lnTo>
                              <a:pt x="714" y="330"/>
                            </a:lnTo>
                            <a:lnTo>
                              <a:pt x="664" y="294"/>
                            </a:lnTo>
                            <a:lnTo>
                              <a:pt x="634" y="292"/>
                            </a:lnTo>
                            <a:lnTo>
                              <a:pt x="602" y="330"/>
                            </a:lnTo>
                            <a:lnTo>
                              <a:pt x="600" y="366"/>
                            </a:lnTo>
                            <a:lnTo>
                              <a:pt x="610" y="418"/>
                            </a:lnTo>
                            <a:lnTo>
                              <a:pt x="606" y="432"/>
                            </a:lnTo>
                            <a:lnTo>
                              <a:pt x="566" y="456"/>
                            </a:lnTo>
                            <a:lnTo>
                              <a:pt x="514" y="456"/>
                            </a:lnTo>
                            <a:close/>
                          </a:path>
                        </a:pathLst>
                      </a:custGeom>
                      <a:solidFill>
                        <a:srgbClr val="8EB4E3"/>
                      </a:solidFill>
                      <a:ln w="28575">
                        <a:solidFill>
                          <a:srgbClr val="8EB4E3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ko-KR" altLang="en-US" sz="762">
                          <a:latin typeface="+mn-ea"/>
                          <a:ea typeface="+mn-ea"/>
                        </a:endParaRPr>
                      </a:p>
                    </p:txBody>
                  </p:sp>
                  <p:sp>
                    <p:nvSpPr>
                      <p:cNvPr id="50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26339" y="1939239"/>
                        <a:ext cx="1301750" cy="1201737"/>
                      </a:xfrm>
                      <a:custGeom>
                        <a:avLst/>
                        <a:gdLst>
                          <a:gd name="T0" fmla="*/ 2147483647 w 914"/>
                          <a:gd name="T1" fmla="*/ 2147483647 h 844"/>
                          <a:gd name="T2" fmla="*/ 2147483647 w 914"/>
                          <a:gd name="T3" fmla="*/ 2147483647 h 844"/>
                          <a:gd name="T4" fmla="*/ 2147483647 w 914"/>
                          <a:gd name="T5" fmla="*/ 2147483647 h 844"/>
                          <a:gd name="T6" fmla="*/ 2147483647 w 914"/>
                          <a:gd name="T7" fmla="*/ 2147483647 h 844"/>
                          <a:gd name="T8" fmla="*/ 2147483647 w 914"/>
                          <a:gd name="T9" fmla="*/ 2147483647 h 844"/>
                          <a:gd name="T10" fmla="*/ 2147483647 w 914"/>
                          <a:gd name="T11" fmla="*/ 2147483647 h 844"/>
                          <a:gd name="T12" fmla="*/ 2147483647 w 914"/>
                          <a:gd name="T13" fmla="*/ 2147483647 h 844"/>
                          <a:gd name="T14" fmla="*/ 2147483647 w 914"/>
                          <a:gd name="T15" fmla="*/ 2147483647 h 844"/>
                          <a:gd name="T16" fmla="*/ 2147483647 w 914"/>
                          <a:gd name="T17" fmla="*/ 2147483647 h 844"/>
                          <a:gd name="T18" fmla="*/ 2147483647 w 914"/>
                          <a:gd name="T19" fmla="*/ 2147483647 h 844"/>
                          <a:gd name="T20" fmla="*/ 2147483647 w 914"/>
                          <a:gd name="T21" fmla="*/ 2147483647 h 844"/>
                          <a:gd name="T22" fmla="*/ 2147483647 w 914"/>
                          <a:gd name="T23" fmla="*/ 2147483647 h 844"/>
                          <a:gd name="T24" fmla="*/ 2147483647 w 914"/>
                          <a:gd name="T25" fmla="*/ 2147483647 h 844"/>
                          <a:gd name="T26" fmla="*/ 2147483647 w 914"/>
                          <a:gd name="T27" fmla="*/ 0 h 844"/>
                          <a:gd name="T28" fmla="*/ 2147483647 w 914"/>
                          <a:gd name="T29" fmla="*/ 2147483647 h 844"/>
                          <a:gd name="T30" fmla="*/ 2147483647 w 914"/>
                          <a:gd name="T31" fmla="*/ 2147483647 h 844"/>
                          <a:gd name="T32" fmla="*/ 2147483647 w 914"/>
                          <a:gd name="T33" fmla="*/ 2147483647 h 844"/>
                          <a:gd name="T34" fmla="*/ 2147483647 w 914"/>
                          <a:gd name="T35" fmla="*/ 2147483647 h 844"/>
                          <a:gd name="T36" fmla="*/ 2147483647 w 914"/>
                          <a:gd name="T37" fmla="*/ 2147483647 h 844"/>
                          <a:gd name="T38" fmla="*/ 2147483647 w 914"/>
                          <a:gd name="T39" fmla="*/ 2147483647 h 844"/>
                          <a:gd name="T40" fmla="*/ 2147483647 w 914"/>
                          <a:gd name="T41" fmla="*/ 2147483647 h 844"/>
                          <a:gd name="T42" fmla="*/ 2147483647 w 914"/>
                          <a:gd name="T43" fmla="*/ 2147483647 h 844"/>
                          <a:gd name="T44" fmla="*/ 2147483647 w 914"/>
                          <a:gd name="T45" fmla="*/ 2147483647 h 844"/>
                          <a:gd name="T46" fmla="*/ 2147483647 w 914"/>
                          <a:gd name="T47" fmla="*/ 2147483647 h 844"/>
                          <a:gd name="T48" fmla="*/ 2147483647 w 914"/>
                          <a:gd name="T49" fmla="*/ 2147483647 h 844"/>
                          <a:gd name="T50" fmla="*/ 2147483647 w 914"/>
                          <a:gd name="T51" fmla="*/ 2147483647 h 844"/>
                          <a:gd name="T52" fmla="*/ 2147483647 w 914"/>
                          <a:gd name="T53" fmla="*/ 2147483647 h 844"/>
                          <a:gd name="T54" fmla="*/ 2147483647 w 914"/>
                          <a:gd name="T55" fmla="*/ 2147483647 h 844"/>
                          <a:gd name="T56" fmla="*/ 2147483647 w 914"/>
                          <a:gd name="T57" fmla="*/ 2147483647 h 844"/>
                          <a:gd name="T58" fmla="*/ 2147483647 w 914"/>
                          <a:gd name="T59" fmla="*/ 2147483647 h 844"/>
                          <a:gd name="T60" fmla="*/ 2147483647 w 914"/>
                          <a:gd name="T61" fmla="*/ 2147483647 h 844"/>
                          <a:gd name="T62" fmla="*/ 2147483647 w 914"/>
                          <a:gd name="T63" fmla="*/ 2147483647 h 844"/>
                          <a:gd name="T64" fmla="*/ 2147483647 w 914"/>
                          <a:gd name="T65" fmla="*/ 2147483647 h 844"/>
                          <a:gd name="T66" fmla="*/ 2147483647 w 914"/>
                          <a:gd name="T67" fmla="*/ 2147483647 h 844"/>
                          <a:gd name="T68" fmla="*/ 2147483647 w 914"/>
                          <a:gd name="T69" fmla="*/ 2147483647 h 844"/>
                          <a:gd name="T70" fmla="*/ 2147483647 w 914"/>
                          <a:gd name="T71" fmla="*/ 2147483647 h 844"/>
                          <a:gd name="T72" fmla="*/ 2147483647 w 914"/>
                          <a:gd name="T73" fmla="*/ 2147483647 h 844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</a:gdLst>
                        <a:ahLst/>
                        <a:cxnLst>
                          <a:cxn ang="T74">
                            <a:pos x="T0" y="T1"/>
                          </a:cxn>
                          <a:cxn ang="T75">
                            <a:pos x="T2" y="T3"/>
                          </a:cxn>
                          <a:cxn ang="T76">
                            <a:pos x="T4" y="T5"/>
                          </a:cxn>
                          <a:cxn ang="T77">
                            <a:pos x="T6" y="T7"/>
                          </a:cxn>
                          <a:cxn ang="T78">
                            <a:pos x="T8" y="T9"/>
                          </a:cxn>
                          <a:cxn ang="T79">
                            <a:pos x="T10" y="T11"/>
                          </a:cxn>
                          <a:cxn ang="T80">
                            <a:pos x="T12" y="T13"/>
                          </a:cxn>
                          <a:cxn ang="T81">
                            <a:pos x="T14" y="T15"/>
                          </a:cxn>
                          <a:cxn ang="T82">
                            <a:pos x="T16" y="T17"/>
                          </a:cxn>
                          <a:cxn ang="T83">
                            <a:pos x="T18" y="T19"/>
                          </a:cxn>
                          <a:cxn ang="T84">
                            <a:pos x="T20" y="T21"/>
                          </a:cxn>
                          <a:cxn ang="T85">
                            <a:pos x="T22" y="T23"/>
                          </a:cxn>
                          <a:cxn ang="T86">
                            <a:pos x="T24" y="T25"/>
                          </a:cxn>
                          <a:cxn ang="T87">
                            <a:pos x="T26" y="T27"/>
                          </a:cxn>
                          <a:cxn ang="T88">
                            <a:pos x="T28" y="T29"/>
                          </a:cxn>
                          <a:cxn ang="T89">
                            <a:pos x="T30" y="T31"/>
                          </a:cxn>
                          <a:cxn ang="T90">
                            <a:pos x="T32" y="T33"/>
                          </a:cxn>
                          <a:cxn ang="T91">
                            <a:pos x="T34" y="T35"/>
                          </a:cxn>
                          <a:cxn ang="T92">
                            <a:pos x="T36" y="T37"/>
                          </a:cxn>
                          <a:cxn ang="T93">
                            <a:pos x="T38" y="T39"/>
                          </a:cxn>
                          <a:cxn ang="T94">
                            <a:pos x="T40" y="T41"/>
                          </a:cxn>
                          <a:cxn ang="T95">
                            <a:pos x="T42" y="T43"/>
                          </a:cxn>
                          <a:cxn ang="T96">
                            <a:pos x="T44" y="T45"/>
                          </a:cxn>
                          <a:cxn ang="T97">
                            <a:pos x="T46" y="T47"/>
                          </a:cxn>
                          <a:cxn ang="T98">
                            <a:pos x="T48" y="T49"/>
                          </a:cxn>
                          <a:cxn ang="T99">
                            <a:pos x="T50" y="T51"/>
                          </a:cxn>
                          <a:cxn ang="T100">
                            <a:pos x="T52" y="T53"/>
                          </a:cxn>
                          <a:cxn ang="T101">
                            <a:pos x="T54" y="T55"/>
                          </a:cxn>
                          <a:cxn ang="T102">
                            <a:pos x="T56" y="T57"/>
                          </a:cxn>
                          <a:cxn ang="T103">
                            <a:pos x="T58" y="T59"/>
                          </a:cxn>
                          <a:cxn ang="T104">
                            <a:pos x="T60" y="T61"/>
                          </a:cxn>
                          <a:cxn ang="T105">
                            <a:pos x="T62" y="T63"/>
                          </a:cxn>
                          <a:cxn ang="T106">
                            <a:pos x="T64" y="T65"/>
                          </a:cxn>
                          <a:cxn ang="T107">
                            <a:pos x="T66" y="T67"/>
                          </a:cxn>
                          <a:cxn ang="T108">
                            <a:pos x="T68" y="T69"/>
                          </a:cxn>
                          <a:cxn ang="T109">
                            <a:pos x="T70" y="T71"/>
                          </a:cxn>
                          <a:cxn ang="T110">
                            <a:pos x="T72" y="T73"/>
                          </a:cxn>
                        </a:cxnLst>
                        <a:rect l="0" t="0" r="r" b="b"/>
                        <a:pathLst>
                          <a:path w="914" h="844">
                            <a:moveTo>
                              <a:pt x="68" y="356"/>
                            </a:moveTo>
                            <a:cubicBezTo>
                              <a:pt x="63" y="371"/>
                              <a:pt x="68" y="409"/>
                              <a:pt x="48" y="416"/>
                            </a:cubicBezTo>
                            <a:cubicBezTo>
                              <a:pt x="41" y="423"/>
                              <a:pt x="38" y="426"/>
                              <a:pt x="38" y="436"/>
                            </a:cubicBezTo>
                            <a:lnTo>
                              <a:pt x="36" y="508"/>
                            </a:lnTo>
                            <a:lnTo>
                              <a:pt x="0" y="574"/>
                            </a:lnTo>
                            <a:lnTo>
                              <a:pt x="72" y="644"/>
                            </a:lnTo>
                            <a:lnTo>
                              <a:pt x="64" y="702"/>
                            </a:lnTo>
                            <a:lnTo>
                              <a:pt x="76" y="798"/>
                            </a:lnTo>
                            <a:lnTo>
                              <a:pt x="62" y="836"/>
                            </a:lnTo>
                            <a:lnTo>
                              <a:pt x="168" y="844"/>
                            </a:lnTo>
                            <a:lnTo>
                              <a:pt x="252" y="794"/>
                            </a:lnTo>
                            <a:lnTo>
                              <a:pt x="332" y="820"/>
                            </a:lnTo>
                            <a:lnTo>
                              <a:pt x="356" y="750"/>
                            </a:lnTo>
                            <a:lnTo>
                              <a:pt x="484" y="752"/>
                            </a:lnTo>
                            <a:lnTo>
                              <a:pt x="528" y="722"/>
                            </a:lnTo>
                            <a:lnTo>
                              <a:pt x="600" y="772"/>
                            </a:lnTo>
                            <a:lnTo>
                              <a:pt x="642" y="764"/>
                            </a:lnTo>
                            <a:lnTo>
                              <a:pt x="644" y="712"/>
                            </a:lnTo>
                            <a:lnTo>
                              <a:pt x="698" y="680"/>
                            </a:lnTo>
                            <a:lnTo>
                              <a:pt x="692" y="634"/>
                            </a:lnTo>
                            <a:lnTo>
                              <a:pt x="650" y="584"/>
                            </a:lnTo>
                            <a:lnTo>
                              <a:pt x="646" y="508"/>
                            </a:lnTo>
                            <a:lnTo>
                              <a:pt x="714" y="420"/>
                            </a:lnTo>
                            <a:lnTo>
                              <a:pt x="782" y="210"/>
                            </a:lnTo>
                            <a:lnTo>
                              <a:pt x="820" y="140"/>
                            </a:lnTo>
                            <a:lnTo>
                              <a:pt x="914" y="52"/>
                            </a:lnTo>
                            <a:lnTo>
                              <a:pt x="894" y="8"/>
                            </a:lnTo>
                            <a:lnTo>
                              <a:pt x="828" y="0"/>
                            </a:lnTo>
                            <a:lnTo>
                              <a:pt x="788" y="14"/>
                            </a:lnTo>
                            <a:lnTo>
                              <a:pt x="756" y="62"/>
                            </a:lnTo>
                            <a:lnTo>
                              <a:pt x="706" y="80"/>
                            </a:lnTo>
                            <a:lnTo>
                              <a:pt x="652" y="74"/>
                            </a:lnTo>
                            <a:lnTo>
                              <a:pt x="614" y="32"/>
                            </a:lnTo>
                            <a:lnTo>
                              <a:pt x="592" y="64"/>
                            </a:lnTo>
                            <a:lnTo>
                              <a:pt x="580" y="106"/>
                            </a:lnTo>
                            <a:lnTo>
                              <a:pt x="544" y="104"/>
                            </a:lnTo>
                            <a:lnTo>
                              <a:pt x="490" y="64"/>
                            </a:lnTo>
                            <a:lnTo>
                              <a:pt x="456" y="68"/>
                            </a:lnTo>
                            <a:lnTo>
                              <a:pt x="414" y="90"/>
                            </a:lnTo>
                            <a:lnTo>
                              <a:pt x="392" y="106"/>
                            </a:lnTo>
                            <a:lnTo>
                              <a:pt x="448" y="186"/>
                            </a:lnTo>
                            <a:lnTo>
                              <a:pt x="422" y="226"/>
                            </a:lnTo>
                            <a:lnTo>
                              <a:pt x="384" y="244"/>
                            </a:lnTo>
                            <a:lnTo>
                              <a:pt x="354" y="244"/>
                            </a:lnTo>
                            <a:lnTo>
                              <a:pt x="328" y="212"/>
                            </a:lnTo>
                            <a:lnTo>
                              <a:pt x="320" y="154"/>
                            </a:lnTo>
                            <a:lnTo>
                              <a:pt x="330" y="96"/>
                            </a:lnTo>
                            <a:lnTo>
                              <a:pt x="320" y="54"/>
                            </a:lnTo>
                            <a:lnTo>
                              <a:pt x="262" y="44"/>
                            </a:lnTo>
                            <a:lnTo>
                              <a:pt x="236" y="52"/>
                            </a:lnTo>
                            <a:lnTo>
                              <a:pt x="232" y="86"/>
                            </a:lnTo>
                            <a:lnTo>
                              <a:pt x="234" y="118"/>
                            </a:lnTo>
                            <a:lnTo>
                              <a:pt x="206" y="140"/>
                            </a:lnTo>
                            <a:lnTo>
                              <a:pt x="156" y="144"/>
                            </a:lnTo>
                            <a:lnTo>
                              <a:pt x="106" y="144"/>
                            </a:lnTo>
                            <a:lnTo>
                              <a:pt x="64" y="150"/>
                            </a:lnTo>
                            <a:lnTo>
                              <a:pt x="54" y="172"/>
                            </a:lnTo>
                            <a:lnTo>
                              <a:pt x="50" y="192"/>
                            </a:lnTo>
                            <a:lnTo>
                              <a:pt x="56" y="218"/>
                            </a:lnTo>
                            <a:lnTo>
                              <a:pt x="78" y="248"/>
                            </a:lnTo>
                            <a:lnTo>
                              <a:pt x="108" y="256"/>
                            </a:lnTo>
                            <a:lnTo>
                              <a:pt x="150" y="270"/>
                            </a:lnTo>
                            <a:lnTo>
                              <a:pt x="184" y="278"/>
                            </a:lnTo>
                            <a:lnTo>
                              <a:pt x="204" y="286"/>
                            </a:lnTo>
                            <a:lnTo>
                              <a:pt x="228" y="316"/>
                            </a:lnTo>
                            <a:lnTo>
                              <a:pt x="240" y="342"/>
                            </a:lnTo>
                            <a:lnTo>
                              <a:pt x="230" y="364"/>
                            </a:lnTo>
                            <a:lnTo>
                              <a:pt x="214" y="374"/>
                            </a:lnTo>
                            <a:lnTo>
                              <a:pt x="180" y="380"/>
                            </a:lnTo>
                            <a:lnTo>
                              <a:pt x="150" y="386"/>
                            </a:lnTo>
                            <a:lnTo>
                              <a:pt x="126" y="354"/>
                            </a:lnTo>
                            <a:lnTo>
                              <a:pt x="118" y="326"/>
                            </a:lnTo>
                            <a:lnTo>
                              <a:pt x="84" y="316"/>
                            </a:lnTo>
                            <a:lnTo>
                              <a:pt x="70" y="330"/>
                            </a:lnTo>
                            <a:lnTo>
                              <a:pt x="68" y="356"/>
                            </a:lnTo>
                            <a:close/>
                          </a:path>
                        </a:pathLst>
                      </a:custGeom>
                      <a:solidFill>
                        <a:srgbClr val="8EB4E3"/>
                      </a:solidFill>
                      <a:ln w="28575">
                        <a:solidFill>
                          <a:srgbClr val="8EB4E3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ko-KR" altLang="en-US" sz="762">
                          <a:latin typeface="+mn-ea"/>
                          <a:ea typeface="+mn-ea"/>
                        </a:endParaRPr>
                      </a:p>
                    </p:txBody>
                  </p:sp>
                  <p:sp>
                    <p:nvSpPr>
                      <p:cNvPr id="51" name="Freeform 4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43351" y="2180431"/>
                        <a:ext cx="828675" cy="1054100"/>
                      </a:xfrm>
                      <a:custGeom>
                        <a:avLst/>
                        <a:gdLst>
                          <a:gd name="T0" fmla="*/ 2147483647 w 582"/>
                          <a:gd name="T1" fmla="*/ 2147483647 h 740"/>
                          <a:gd name="T2" fmla="*/ 2147483647 w 582"/>
                          <a:gd name="T3" fmla="*/ 2147483647 h 740"/>
                          <a:gd name="T4" fmla="*/ 2147483647 w 582"/>
                          <a:gd name="T5" fmla="*/ 0 h 740"/>
                          <a:gd name="T6" fmla="*/ 2147483647 w 582"/>
                          <a:gd name="T7" fmla="*/ 2147483647 h 740"/>
                          <a:gd name="T8" fmla="*/ 2147483647 w 582"/>
                          <a:gd name="T9" fmla="*/ 2147483647 h 740"/>
                          <a:gd name="T10" fmla="*/ 2147483647 w 582"/>
                          <a:gd name="T11" fmla="*/ 2147483647 h 740"/>
                          <a:gd name="T12" fmla="*/ 2147483647 w 582"/>
                          <a:gd name="T13" fmla="*/ 2147483647 h 740"/>
                          <a:gd name="T14" fmla="*/ 2147483647 w 582"/>
                          <a:gd name="T15" fmla="*/ 2147483647 h 740"/>
                          <a:gd name="T16" fmla="*/ 2147483647 w 582"/>
                          <a:gd name="T17" fmla="*/ 2147483647 h 740"/>
                          <a:gd name="T18" fmla="*/ 2147483647 w 582"/>
                          <a:gd name="T19" fmla="*/ 2147483647 h 740"/>
                          <a:gd name="T20" fmla="*/ 2147483647 w 582"/>
                          <a:gd name="T21" fmla="*/ 2147483647 h 740"/>
                          <a:gd name="T22" fmla="*/ 0 w 582"/>
                          <a:gd name="T23" fmla="*/ 2147483647 h 740"/>
                          <a:gd name="T24" fmla="*/ 2147483647 w 582"/>
                          <a:gd name="T25" fmla="*/ 2147483647 h 740"/>
                          <a:gd name="T26" fmla="*/ 2147483647 w 582"/>
                          <a:gd name="T27" fmla="*/ 2147483647 h 740"/>
                          <a:gd name="T28" fmla="*/ 2147483647 w 582"/>
                          <a:gd name="T29" fmla="*/ 2147483647 h 740"/>
                          <a:gd name="T30" fmla="*/ 2147483647 w 582"/>
                          <a:gd name="T31" fmla="*/ 2147483647 h 740"/>
                          <a:gd name="T32" fmla="*/ 2147483647 w 582"/>
                          <a:gd name="T33" fmla="*/ 2147483647 h 740"/>
                          <a:gd name="T34" fmla="*/ 2147483647 w 582"/>
                          <a:gd name="T35" fmla="*/ 2147483647 h 740"/>
                          <a:gd name="T36" fmla="*/ 2147483647 w 582"/>
                          <a:gd name="T37" fmla="*/ 2147483647 h 740"/>
                          <a:gd name="T38" fmla="*/ 2147483647 w 582"/>
                          <a:gd name="T39" fmla="*/ 2147483647 h 740"/>
                          <a:gd name="T40" fmla="*/ 2147483647 w 582"/>
                          <a:gd name="T41" fmla="*/ 2147483647 h 740"/>
                          <a:gd name="T42" fmla="*/ 2147483647 w 582"/>
                          <a:gd name="T43" fmla="*/ 2147483647 h 740"/>
                          <a:gd name="T44" fmla="*/ 2147483647 w 582"/>
                          <a:gd name="T45" fmla="*/ 2147483647 h 740"/>
                          <a:gd name="T46" fmla="*/ 2147483647 w 582"/>
                          <a:gd name="T47" fmla="*/ 2147483647 h 740"/>
                          <a:gd name="T48" fmla="*/ 2147483647 w 582"/>
                          <a:gd name="T49" fmla="*/ 2147483647 h 740"/>
                          <a:gd name="T50" fmla="*/ 2147483647 w 582"/>
                          <a:gd name="T51" fmla="*/ 2147483647 h 740"/>
                          <a:gd name="T52" fmla="*/ 2147483647 w 582"/>
                          <a:gd name="T53" fmla="*/ 2147483647 h 740"/>
                          <a:gd name="T54" fmla="*/ 2147483647 w 582"/>
                          <a:gd name="T55" fmla="*/ 2147483647 h 740"/>
                          <a:gd name="T56" fmla="*/ 2147483647 w 582"/>
                          <a:gd name="T57" fmla="*/ 2147483647 h 740"/>
                          <a:gd name="T58" fmla="*/ 2147483647 w 582"/>
                          <a:gd name="T59" fmla="*/ 2147483647 h 740"/>
                          <a:gd name="T60" fmla="*/ 2147483647 w 582"/>
                          <a:gd name="T61" fmla="*/ 2147483647 h 740"/>
                          <a:gd name="T62" fmla="*/ 2147483647 w 582"/>
                          <a:gd name="T63" fmla="*/ 2147483647 h 740"/>
                          <a:gd name="T64" fmla="*/ 2147483647 w 582"/>
                          <a:gd name="T65" fmla="*/ 2147483647 h 740"/>
                          <a:gd name="T66" fmla="*/ 2147483647 w 582"/>
                          <a:gd name="T67" fmla="*/ 2147483647 h 740"/>
                          <a:gd name="T68" fmla="*/ 2147483647 w 582"/>
                          <a:gd name="T69" fmla="*/ 2147483647 h 740"/>
                          <a:gd name="T70" fmla="*/ 2147483647 w 582"/>
                          <a:gd name="T71" fmla="*/ 2147483647 h 740"/>
                          <a:gd name="T72" fmla="*/ 2147483647 w 582"/>
                          <a:gd name="T73" fmla="*/ 2147483647 h 740"/>
                          <a:gd name="T74" fmla="*/ 2147483647 w 582"/>
                          <a:gd name="T75" fmla="*/ 2147483647 h 740"/>
                          <a:gd name="T76" fmla="*/ 2147483647 w 582"/>
                          <a:gd name="T77" fmla="*/ 2147483647 h 740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</a:gdLst>
                        <a:ahLst/>
                        <a:cxnLst>
                          <a:cxn ang="T78">
                            <a:pos x="T0" y="T1"/>
                          </a:cxn>
                          <a:cxn ang="T79">
                            <a:pos x="T2" y="T3"/>
                          </a:cxn>
                          <a:cxn ang="T80">
                            <a:pos x="T4" y="T5"/>
                          </a:cxn>
                          <a:cxn ang="T81">
                            <a:pos x="T6" y="T7"/>
                          </a:cxn>
                          <a:cxn ang="T82">
                            <a:pos x="T8" y="T9"/>
                          </a:cxn>
                          <a:cxn ang="T83">
                            <a:pos x="T10" y="T11"/>
                          </a:cxn>
                          <a:cxn ang="T84">
                            <a:pos x="T12" y="T13"/>
                          </a:cxn>
                          <a:cxn ang="T85">
                            <a:pos x="T14" y="T15"/>
                          </a:cxn>
                          <a:cxn ang="T86">
                            <a:pos x="T16" y="T17"/>
                          </a:cxn>
                          <a:cxn ang="T87">
                            <a:pos x="T18" y="T19"/>
                          </a:cxn>
                          <a:cxn ang="T88">
                            <a:pos x="T20" y="T21"/>
                          </a:cxn>
                          <a:cxn ang="T89">
                            <a:pos x="T22" y="T23"/>
                          </a:cxn>
                          <a:cxn ang="T90">
                            <a:pos x="T24" y="T25"/>
                          </a:cxn>
                          <a:cxn ang="T91">
                            <a:pos x="T26" y="T27"/>
                          </a:cxn>
                          <a:cxn ang="T92">
                            <a:pos x="T28" y="T29"/>
                          </a:cxn>
                          <a:cxn ang="T93">
                            <a:pos x="T30" y="T31"/>
                          </a:cxn>
                          <a:cxn ang="T94">
                            <a:pos x="T32" y="T33"/>
                          </a:cxn>
                          <a:cxn ang="T95">
                            <a:pos x="T34" y="T35"/>
                          </a:cxn>
                          <a:cxn ang="T96">
                            <a:pos x="T36" y="T37"/>
                          </a:cxn>
                          <a:cxn ang="T97">
                            <a:pos x="T38" y="T39"/>
                          </a:cxn>
                          <a:cxn ang="T98">
                            <a:pos x="T40" y="T41"/>
                          </a:cxn>
                          <a:cxn ang="T99">
                            <a:pos x="T42" y="T43"/>
                          </a:cxn>
                          <a:cxn ang="T100">
                            <a:pos x="T44" y="T45"/>
                          </a:cxn>
                          <a:cxn ang="T101">
                            <a:pos x="T46" y="T47"/>
                          </a:cxn>
                          <a:cxn ang="T102">
                            <a:pos x="T48" y="T49"/>
                          </a:cxn>
                          <a:cxn ang="T103">
                            <a:pos x="T50" y="T51"/>
                          </a:cxn>
                          <a:cxn ang="T104">
                            <a:pos x="T52" y="T53"/>
                          </a:cxn>
                          <a:cxn ang="T105">
                            <a:pos x="T54" y="T55"/>
                          </a:cxn>
                          <a:cxn ang="T106">
                            <a:pos x="T56" y="T57"/>
                          </a:cxn>
                          <a:cxn ang="T107">
                            <a:pos x="T58" y="T59"/>
                          </a:cxn>
                          <a:cxn ang="T108">
                            <a:pos x="T60" y="T61"/>
                          </a:cxn>
                          <a:cxn ang="T109">
                            <a:pos x="T62" y="T63"/>
                          </a:cxn>
                          <a:cxn ang="T110">
                            <a:pos x="T64" y="T65"/>
                          </a:cxn>
                          <a:cxn ang="T111">
                            <a:pos x="T66" y="T67"/>
                          </a:cxn>
                          <a:cxn ang="T112">
                            <a:pos x="T68" y="T69"/>
                          </a:cxn>
                          <a:cxn ang="T113">
                            <a:pos x="T70" y="T71"/>
                          </a:cxn>
                          <a:cxn ang="T114">
                            <a:pos x="T72" y="T73"/>
                          </a:cxn>
                          <a:cxn ang="T115">
                            <a:pos x="T74" y="T75"/>
                          </a:cxn>
                          <a:cxn ang="T116">
                            <a:pos x="T76" y="T77"/>
                          </a:cxn>
                        </a:cxnLst>
                        <a:rect l="0" t="0" r="r" b="b"/>
                        <a:pathLst>
                          <a:path w="582" h="740">
                            <a:moveTo>
                              <a:pt x="272" y="22"/>
                            </a:moveTo>
                            <a:cubicBezTo>
                              <a:pt x="217" y="20"/>
                              <a:pt x="236" y="20"/>
                              <a:pt x="214" y="20"/>
                            </a:cubicBezTo>
                            <a:lnTo>
                              <a:pt x="174" y="0"/>
                            </a:lnTo>
                            <a:lnTo>
                              <a:pt x="154" y="40"/>
                            </a:lnTo>
                            <a:lnTo>
                              <a:pt x="84" y="250"/>
                            </a:lnTo>
                            <a:lnTo>
                              <a:pt x="24" y="322"/>
                            </a:lnTo>
                            <a:lnTo>
                              <a:pt x="24" y="402"/>
                            </a:lnTo>
                            <a:lnTo>
                              <a:pt x="68" y="448"/>
                            </a:lnTo>
                            <a:lnTo>
                              <a:pt x="76" y="508"/>
                            </a:lnTo>
                            <a:lnTo>
                              <a:pt x="68" y="580"/>
                            </a:lnTo>
                            <a:lnTo>
                              <a:pt x="58" y="642"/>
                            </a:lnTo>
                            <a:lnTo>
                              <a:pt x="0" y="722"/>
                            </a:lnTo>
                            <a:lnTo>
                              <a:pt x="68" y="740"/>
                            </a:lnTo>
                            <a:lnTo>
                              <a:pt x="134" y="722"/>
                            </a:lnTo>
                            <a:lnTo>
                              <a:pt x="178" y="676"/>
                            </a:lnTo>
                            <a:lnTo>
                              <a:pt x="238" y="666"/>
                            </a:lnTo>
                            <a:lnTo>
                              <a:pt x="270" y="680"/>
                            </a:lnTo>
                            <a:lnTo>
                              <a:pt x="310" y="634"/>
                            </a:lnTo>
                            <a:lnTo>
                              <a:pt x="270" y="556"/>
                            </a:lnTo>
                            <a:lnTo>
                              <a:pt x="262" y="506"/>
                            </a:lnTo>
                            <a:lnTo>
                              <a:pt x="274" y="460"/>
                            </a:lnTo>
                            <a:lnTo>
                              <a:pt x="306" y="446"/>
                            </a:lnTo>
                            <a:lnTo>
                              <a:pt x="356" y="460"/>
                            </a:lnTo>
                            <a:lnTo>
                              <a:pt x="410" y="464"/>
                            </a:lnTo>
                            <a:lnTo>
                              <a:pt x="462" y="462"/>
                            </a:lnTo>
                            <a:lnTo>
                              <a:pt x="504" y="446"/>
                            </a:lnTo>
                            <a:lnTo>
                              <a:pt x="544" y="412"/>
                            </a:lnTo>
                            <a:lnTo>
                              <a:pt x="578" y="378"/>
                            </a:lnTo>
                            <a:lnTo>
                              <a:pt x="582" y="342"/>
                            </a:lnTo>
                            <a:lnTo>
                              <a:pt x="570" y="272"/>
                            </a:lnTo>
                            <a:lnTo>
                              <a:pt x="556" y="228"/>
                            </a:lnTo>
                            <a:lnTo>
                              <a:pt x="534" y="182"/>
                            </a:lnTo>
                            <a:lnTo>
                              <a:pt x="456" y="172"/>
                            </a:lnTo>
                            <a:lnTo>
                              <a:pt x="410" y="170"/>
                            </a:lnTo>
                            <a:lnTo>
                              <a:pt x="362" y="156"/>
                            </a:lnTo>
                            <a:lnTo>
                              <a:pt x="318" y="144"/>
                            </a:lnTo>
                            <a:lnTo>
                              <a:pt x="290" y="110"/>
                            </a:lnTo>
                            <a:lnTo>
                              <a:pt x="288" y="80"/>
                            </a:lnTo>
                            <a:lnTo>
                              <a:pt x="272" y="22"/>
                            </a:lnTo>
                            <a:close/>
                          </a:path>
                        </a:pathLst>
                      </a:custGeom>
                      <a:solidFill>
                        <a:srgbClr val="FFCBB3"/>
                      </a:solidFill>
                      <a:ln w="6350">
                        <a:solidFill>
                          <a:schemeClr val="bg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ko-KR" altLang="en-US" sz="762">
                          <a:latin typeface="+mn-ea"/>
                          <a:ea typeface="+mn-ea"/>
                        </a:endParaRPr>
                      </a:p>
                    </p:txBody>
                  </p:sp>
                  <p:sp>
                    <p:nvSpPr>
                      <p:cNvPr id="52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575176" y="2782094"/>
                        <a:ext cx="1158875" cy="1066800"/>
                      </a:xfrm>
                      <a:custGeom>
                        <a:avLst/>
                        <a:gdLst>
                          <a:gd name="T0" fmla="*/ 0 w 814"/>
                          <a:gd name="T1" fmla="*/ 2147483647 h 750"/>
                          <a:gd name="T2" fmla="*/ 2147483647 w 814"/>
                          <a:gd name="T3" fmla="*/ 2147483647 h 750"/>
                          <a:gd name="T4" fmla="*/ 2147483647 w 814"/>
                          <a:gd name="T5" fmla="*/ 2147483647 h 750"/>
                          <a:gd name="T6" fmla="*/ 2147483647 w 814"/>
                          <a:gd name="T7" fmla="*/ 2147483647 h 750"/>
                          <a:gd name="T8" fmla="*/ 2147483647 w 814"/>
                          <a:gd name="T9" fmla="*/ 2147483647 h 750"/>
                          <a:gd name="T10" fmla="*/ 2147483647 w 814"/>
                          <a:gd name="T11" fmla="*/ 2147483647 h 750"/>
                          <a:gd name="T12" fmla="*/ 2147483647 w 814"/>
                          <a:gd name="T13" fmla="*/ 2147483647 h 750"/>
                          <a:gd name="T14" fmla="*/ 2147483647 w 814"/>
                          <a:gd name="T15" fmla="*/ 2147483647 h 750"/>
                          <a:gd name="T16" fmla="*/ 2147483647 w 814"/>
                          <a:gd name="T17" fmla="*/ 2147483647 h 750"/>
                          <a:gd name="T18" fmla="*/ 2147483647 w 814"/>
                          <a:gd name="T19" fmla="*/ 2147483647 h 750"/>
                          <a:gd name="T20" fmla="*/ 2147483647 w 814"/>
                          <a:gd name="T21" fmla="*/ 2147483647 h 750"/>
                          <a:gd name="T22" fmla="*/ 2147483647 w 814"/>
                          <a:gd name="T23" fmla="*/ 2147483647 h 750"/>
                          <a:gd name="T24" fmla="*/ 2147483647 w 814"/>
                          <a:gd name="T25" fmla="*/ 2147483647 h 750"/>
                          <a:gd name="T26" fmla="*/ 2147483647 w 814"/>
                          <a:gd name="T27" fmla="*/ 2147483647 h 750"/>
                          <a:gd name="T28" fmla="*/ 2147483647 w 814"/>
                          <a:gd name="T29" fmla="*/ 2147483647 h 750"/>
                          <a:gd name="T30" fmla="*/ 2147483647 w 814"/>
                          <a:gd name="T31" fmla="*/ 2147483647 h 750"/>
                          <a:gd name="T32" fmla="*/ 2147483647 w 814"/>
                          <a:gd name="T33" fmla="*/ 2147483647 h 750"/>
                          <a:gd name="T34" fmla="*/ 2147483647 w 814"/>
                          <a:gd name="T35" fmla="*/ 2147483647 h 750"/>
                          <a:gd name="T36" fmla="*/ 2147483647 w 814"/>
                          <a:gd name="T37" fmla="*/ 2147483647 h 750"/>
                          <a:gd name="T38" fmla="*/ 2147483647 w 814"/>
                          <a:gd name="T39" fmla="*/ 2147483647 h 750"/>
                          <a:gd name="T40" fmla="*/ 2147483647 w 814"/>
                          <a:gd name="T41" fmla="*/ 2147483647 h 750"/>
                          <a:gd name="T42" fmla="*/ 2147483647 w 814"/>
                          <a:gd name="T43" fmla="*/ 2147483647 h 750"/>
                          <a:gd name="T44" fmla="*/ 2147483647 w 814"/>
                          <a:gd name="T45" fmla="*/ 2147483647 h 750"/>
                          <a:gd name="T46" fmla="*/ 2147483647 w 814"/>
                          <a:gd name="T47" fmla="*/ 2147483647 h 750"/>
                          <a:gd name="T48" fmla="*/ 2147483647 w 814"/>
                          <a:gd name="T49" fmla="*/ 2147483647 h 750"/>
                          <a:gd name="T50" fmla="*/ 2147483647 w 814"/>
                          <a:gd name="T51" fmla="*/ 2147483647 h 750"/>
                          <a:gd name="T52" fmla="*/ 2147483647 w 814"/>
                          <a:gd name="T53" fmla="*/ 2147483647 h 750"/>
                          <a:gd name="T54" fmla="*/ 2147483647 w 814"/>
                          <a:gd name="T55" fmla="*/ 2147483647 h 750"/>
                          <a:gd name="T56" fmla="*/ 2147483647 w 814"/>
                          <a:gd name="T57" fmla="*/ 2147483647 h 750"/>
                          <a:gd name="T58" fmla="*/ 2147483647 w 814"/>
                          <a:gd name="T59" fmla="*/ 2147483647 h 750"/>
                          <a:gd name="T60" fmla="*/ 2147483647 w 814"/>
                          <a:gd name="T61" fmla="*/ 2147483647 h 750"/>
                          <a:gd name="T62" fmla="*/ 2147483647 w 814"/>
                          <a:gd name="T63" fmla="*/ 2147483647 h 750"/>
                          <a:gd name="T64" fmla="*/ 2147483647 w 814"/>
                          <a:gd name="T65" fmla="*/ 2147483647 h 750"/>
                          <a:gd name="T66" fmla="*/ 2147483647 w 814"/>
                          <a:gd name="T67" fmla="*/ 2147483647 h 750"/>
                          <a:gd name="T68" fmla="*/ 2147483647 w 814"/>
                          <a:gd name="T69" fmla="*/ 2147483647 h 750"/>
                          <a:gd name="T70" fmla="*/ 2147483647 w 814"/>
                          <a:gd name="T71" fmla="*/ 2147483647 h 750"/>
                          <a:gd name="T72" fmla="*/ 2147483647 w 814"/>
                          <a:gd name="T73" fmla="*/ 2147483647 h 750"/>
                          <a:gd name="T74" fmla="*/ 2147483647 w 814"/>
                          <a:gd name="T75" fmla="*/ 2147483647 h 750"/>
                          <a:gd name="T76" fmla="*/ 2147483647 w 814"/>
                          <a:gd name="T77" fmla="*/ 2147483647 h 750"/>
                          <a:gd name="T78" fmla="*/ 2147483647 w 814"/>
                          <a:gd name="T79" fmla="*/ 2147483647 h 750"/>
                          <a:gd name="T80" fmla="*/ 2147483647 w 814"/>
                          <a:gd name="T81" fmla="*/ 0 h 750"/>
                          <a:gd name="T82" fmla="*/ 2147483647 w 814"/>
                          <a:gd name="T83" fmla="*/ 2147483647 h 750"/>
                          <a:gd name="T84" fmla="*/ 2147483647 w 814"/>
                          <a:gd name="T85" fmla="*/ 2147483647 h 750"/>
                          <a:gd name="T86" fmla="*/ 2147483647 w 814"/>
                          <a:gd name="T87" fmla="*/ 2147483647 h 750"/>
                          <a:gd name="T88" fmla="*/ 2147483647 w 814"/>
                          <a:gd name="T89" fmla="*/ 2147483647 h 750"/>
                          <a:gd name="T90" fmla="*/ 2147483647 w 814"/>
                          <a:gd name="T91" fmla="*/ 2147483647 h 750"/>
                          <a:gd name="T92" fmla="*/ 2147483647 w 814"/>
                          <a:gd name="T93" fmla="*/ 2147483647 h 750"/>
                          <a:gd name="T94" fmla="*/ 2147483647 w 814"/>
                          <a:gd name="T95" fmla="*/ 2147483647 h 750"/>
                          <a:gd name="T96" fmla="*/ 2147483647 w 814"/>
                          <a:gd name="T97" fmla="*/ 2147483647 h 750"/>
                          <a:gd name="T98" fmla="*/ 2147483647 w 814"/>
                          <a:gd name="T99" fmla="*/ 2147483647 h 750"/>
                          <a:gd name="T100" fmla="*/ 2147483647 w 814"/>
                          <a:gd name="T101" fmla="*/ 2147483647 h 750"/>
                          <a:gd name="T102" fmla="*/ 2147483647 w 814"/>
                          <a:gd name="T103" fmla="*/ 2147483647 h 750"/>
                          <a:gd name="T104" fmla="*/ 2147483647 w 814"/>
                          <a:gd name="T105" fmla="*/ 2147483647 h 750"/>
                          <a:gd name="T106" fmla="*/ 2147483647 w 814"/>
                          <a:gd name="T107" fmla="*/ 2147483647 h 750"/>
                          <a:gd name="T108" fmla="*/ 0 w 814"/>
                          <a:gd name="T109" fmla="*/ 2147483647 h 750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60000 65536"/>
                          <a:gd name="T124" fmla="*/ 0 60000 65536"/>
                          <a:gd name="T125" fmla="*/ 0 60000 65536"/>
                          <a:gd name="T126" fmla="*/ 0 60000 65536"/>
                          <a:gd name="T127" fmla="*/ 0 60000 65536"/>
                          <a:gd name="T128" fmla="*/ 0 60000 65536"/>
                          <a:gd name="T129" fmla="*/ 0 60000 65536"/>
                          <a:gd name="T130" fmla="*/ 0 60000 65536"/>
                          <a:gd name="T131" fmla="*/ 0 60000 65536"/>
                          <a:gd name="T132" fmla="*/ 0 60000 65536"/>
                          <a:gd name="T133" fmla="*/ 0 60000 65536"/>
                          <a:gd name="T134" fmla="*/ 0 60000 65536"/>
                          <a:gd name="T135" fmla="*/ 0 60000 65536"/>
                          <a:gd name="T136" fmla="*/ 0 60000 65536"/>
                          <a:gd name="T137" fmla="*/ 0 60000 65536"/>
                          <a:gd name="T138" fmla="*/ 0 60000 65536"/>
                          <a:gd name="T139" fmla="*/ 0 60000 65536"/>
                          <a:gd name="T140" fmla="*/ 0 60000 65536"/>
                          <a:gd name="T141" fmla="*/ 0 60000 65536"/>
                          <a:gd name="T142" fmla="*/ 0 60000 65536"/>
                          <a:gd name="T143" fmla="*/ 0 60000 65536"/>
                          <a:gd name="T144" fmla="*/ 0 60000 65536"/>
                          <a:gd name="T145" fmla="*/ 0 60000 65536"/>
                          <a:gd name="T146" fmla="*/ 0 60000 65536"/>
                          <a:gd name="T147" fmla="*/ 0 60000 65536"/>
                          <a:gd name="T148" fmla="*/ 0 60000 65536"/>
                          <a:gd name="T149" fmla="*/ 0 60000 65536"/>
                          <a:gd name="T150" fmla="*/ 0 60000 65536"/>
                          <a:gd name="T151" fmla="*/ 0 60000 65536"/>
                          <a:gd name="T152" fmla="*/ 0 60000 65536"/>
                          <a:gd name="T153" fmla="*/ 0 60000 65536"/>
                          <a:gd name="T154" fmla="*/ 0 60000 65536"/>
                          <a:gd name="T155" fmla="*/ 0 60000 65536"/>
                          <a:gd name="T156" fmla="*/ 0 60000 65536"/>
                          <a:gd name="T157" fmla="*/ 0 60000 65536"/>
                          <a:gd name="T158" fmla="*/ 0 60000 65536"/>
                          <a:gd name="T159" fmla="*/ 0 60000 65536"/>
                          <a:gd name="T160" fmla="*/ 0 60000 65536"/>
                          <a:gd name="T161" fmla="*/ 0 60000 65536"/>
                          <a:gd name="T162" fmla="*/ 0 60000 65536"/>
                          <a:gd name="T163" fmla="*/ 0 60000 65536"/>
                          <a:gd name="T164" fmla="*/ 0 60000 65536"/>
                        </a:gdLst>
                        <a:ahLst/>
                        <a:cxnLst>
                          <a:cxn ang="T110">
                            <a:pos x="T0" y="T1"/>
                          </a:cxn>
                          <a:cxn ang="T111">
                            <a:pos x="T2" y="T3"/>
                          </a:cxn>
                          <a:cxn ang="T112">
                            <a:pos x="T4" y="T5"/>
                          </a:cxn>
                          <a:cxn ang="T113">
                            <a:pos x="T6" y="T7"/>
                          </a:cxn>
                          <a:cxn ang="T114">
                            <a:pos x="T8" y="T9"/>
                          </a:cxn>
                          <a:cxn ang="T115">
                            <a:pos x="T10" y="T11"/>
                          </a:cxn>
                          <a:cxn ang="T116">
                            <a:pos x="T12" y="T13"/>
                          </a:cxn>
                          <a:cxn ang="T117">
                            <a:pos x="T14" y="T15"/>
                          </a:cxn>
                          <a:cxn ang="T118">
                            <a:pos x="T16" y="T17"/>
                          </a:cxn>
                          <a:cxn ang="T119">
                            <a:pos x="T18" y="T19"/>
                          </a:cxn>
                          <a:cxn ang="T120">
                            <a:pos x="T20" y="T21"/>
                          </a:cxn>
                          <a:cxn ang="T121">
                            <a:pos x="T22" y="T23"/>
                          </a:cxn>
                          <a:cxn ang="T122">
                            <a:pos x="T24" y="T25"/>
                          </a:cxn>
                          <a:cxn ang="T123">
                            <a:pos x="T26" y="T27"/>
                          </a:cxn>
                          <a:cxn ang="T124">
                            <a:pos x="T28" y="T29"/>
                          </a:cxn>
                          <a:cxn ang="T125">
                            <a:pos x="T30" y="T31"/>
                          </a:cxn>
                          <a:cxn ang="T126">
                            <a:pos x="T32" y="T33"/>
                          </a:cxn>
                          <a:cxn ang="T127">
                            <a:pos x="T34" y="T35"/>
                          </a:cxn>
                          <a:cxn ang="T128">
                            <a:pos x="T36" y="T37"/>
                          </a:cxn>
                          <a:cxn ang="T129">
                            <a:pos x="T38" y="T39"/>
                          </a:cxn>
                          <a:cxn ang="T130">
                            <a:pos x="T40" y="T41"/>
                          </a:cxn>
                          <a:cxn ang="T131">
                            <a:pos x="T42" y="T43"/>
                          </a:cxn>
                          <a:cxn ang="T132">
                            <a:pos x="T44" y="T45"/>
                          </a:cxn>
                          <a:cxn ang="T133">
                            <a:pos x="T46" y="T47"/>
                          </a:cxn>
                          <a:cxn ang="T134">
                            <a:pos x="T48" y="T49"/>
                          </a:cxn>
                          <a:cxn ang="T135">
                            <a:pos x="T50" y="T51"/>
                          </a:cxn>
                          <a:cxn ang="T136">
                            <a:pos x="T52" y="T53"/>
                          </a:cxn>
                          <a:cxn ang="T137">
                            <a:pos x="T54" y="T55"/>
                          </a:cxn>
                          <a:cxn ang="T138">
                            <a:pos x="T56" y="T57"/>
                          </a:cxn>
                          <a:cxn ang="T139">
                            <a:pos x="T58" y="T59"/>
                          </a:cxn>
                          <a:cxn ang="T140">
                            <a:pos x="T60" y="T61"/>
                          </a:cxn>
                          <a:cxn ang="T141">
                            <a:pos x="T62" y="T63"/>
                          </a:cxn>
                          <a:cxn ang="T142">
                            <a:pos x="T64" y="T65"/>
                          </a:cxn>
                          <a:cxn ang="T143">
                            <a:pos x="T66" y="T67"/>
                          </a:cxn>
                          <a:cxn ang="T144">
                            <a:pos x="T68" y="T69"/>
                          </a:cxn>
                          <a:cxn ang="T145">
                            <a:pos x="T70" y="T71"/>
                          </a:cxn>
                          <a:cxn ang="T146">
                            <a:pos x="T72" y="T73"/>
                          </a:cxn>
                          <a:cxn ang="T147">
                            <a:pos x="T74" y="T75"/>
                          </a:cxn>
                          <a:cxn ang="T148">
                            <a:pos x="T76" y="T77"/>
                          </a:cxn>
                          <a:cxn ang="T149">
                            <a:pos x="T78" y="T79"/>
                          </a:cxn>
                          <a:cxn ang="T150">
                            <a:pos x="T80" y="T81"/>
                          </a:cxn>
                          <a:cxn ang="T151">
                            <a:pos x="T82" y="T83"/>
                          </a:cxn>
                          <a:cxn ang="T152">
                            <a:pos x="T84" y="T85"/>
                          </a:cxn>
                          <a:cxn ang="T153">
                            <a:pos x="T86" y="T87"/>
                          </a:cxn>
                          <a:cxn ang="T154">
                            <a:pos x="T88" y="T89"/>
                          </a:cxn>
                          <a:cxn ang="T155">
                            <a:pos x="T90" y="T91"/>
                          </a:cxn>
                          <a:cxn ang="T156">
                            <a:pos x="T92" y="T93"/>
                          </a:cxn>
                          <a:cxn ang="T157">
                            <a:pos x="T94" y="T95"/>
                          </a:cxn>
                          <a:cxn ang="T158">
                            <a:pos x="T96" y="T97"/>
                          </a:cxn>
                          <a:cxn ang="T159">
                            <a:pos x="T98" y="T99"/>
                          </a:cxn>
                          <a:cxn ang="T160">
                            <a:pos x="T100" y="T101"/>
                          </a:cxn>
                          <a:cxn ang="T161">
                            <a:pos x="T102" y="T103"/>
                          </a:cxn>
                          <a:cxn ang="T162">
                            <a:pos x="T104" y="T105"/>
                          </a:cxn>
                          <a:cxn ang="T163">
                            <a:pos x="T106" y="T107"/>
                          </a:cxn>
                          <a:cxn ang="T164">
                            <a:pos x="T108" y="T109"/>
                          </a:cxn>
                        </a:cxnLst>
                        <a:rect l="0" t="0" r="r" b="b"/>
                        <a:pathLst>
                          <a:path w="814" h="750">
                            <a:moveTo>
                              <a:pt x="0" y="268"/>
                            </a:moveTo>
                            <a:cubicBezTo>
                              <a:pt x="1" y="285"/>
                              <a:pt x="6" y="303"/>
                              <a:pt x="6" y="320"/>
                            </a:cubicBezTo>
                            <a:lnTo>
                              <a:pt x="22" y="354"/>
                            </a:lnTo>
                            <a:lnTo>
                              <a:pt x="24" y="390"/>
                            </a:lnTo>
                            <a:lnTo>
                              <a:pt x="74" y="384"/>
                            </a:lnTo>
                            <a:lnTo>
                              <a:pt x="126" y="366"/>
                            </a:lnTo>
                            <a:lnTo>
                              <a:pt x="206" y="372"/>
                            </a:lnTo>
                            <a:lnTo>
                              <a:pt x="228" y="410"/>
                            </a:lnTo>
                            <a:lnTo>
                              <a:pt x="230" y="444"/>
                            </a:lnTo>
                            <a:lnTo>
                              <a:pt x="234" y="476"/>
                            </a:lnTo>
                            <a:lnTo>
                              <a:pt x="228" y="504"/>
                            </a:lnTo>
                            <a:lnTo>
                              <a:pt x="264" y="542"/>
                            </a:lnTo>
                            <a:lnTo>
                              <a:pt x="308" y="548"/>
                            </a:lnTo>
                            <a:lnTo>
                              <a:pt x="348" y="546"/>
                            </a:lnTo>
                            <a:lnTo>
                              <a:pt x="380" y="554"/>
                            </a:lnTo>
                            <a:lnTo>
                              <a:pt x="394" y="608"/>
                            </a:lnTo>
                            <a:lnTo>
                              <a:pt x="418" y="664"/>
                            </a:lnTo>
                            <a:lnTo>
                              <a:pt x="454" y="682"/>
                            </a:lnTo>
                            <a:lnTo>
                              <a:pt x="500" y="718"/>
                            </a:lnTo>
                            <a:lnTo>
                              <a:pt x="540" y="750"/>
                            </a:lnTo>
                            <a:lnTo>
                              <a:pt x="598" y="750"/>
                            </a:lnTo>
                            <a:lnTo>
                              <a:pt x="622" y="690"/>
                            </a:lnTo>
                            <a:lnTo>
                              <a:pt x="604" y="648"/>
                            </a:lnTo>
                            <a:lnTo>
                              <a:pt x="638" y="606"/>
                            </a:lnTo>
                            <a:lnTo>
                              <a:pt x="692" y="564"/>
                            </a:lnTo>
                            <a:lnTo>
                              <a:pt x="706" y="506"/>
                            </a:lnTo>
                            <a:lnTo>
                              <a:pt x="718" y="454"/>
                            </a:lnTo>
                            <a:lnTo>
                              <a:pt x="748" y="428"/>
                            </a:lnTo>
                            <a:lnTo>
                              <a:pt x="770" y="384"/>
                            </a:lnTo>
                            <a:lnTo>
                              <a:pt x="814" y="332"/>
                            </a:lnTo>
                            <a:lnTo>
                              <a:pt x="776" y="270"/>
                            </a:lnTo>
                            <a:lnTo>
                              <a:pt x="716" y="222"/>
                            </a:lnTo>
                            <a:lnTo>
                              <a:pt x="690" y="174"/>
                            </a:lnTo>
                            <a:lnTo>
                              <a:pt x="678" y="126"/>
                            </a:lnTo>
                            <a:lnTo>
                              <a:pt x="668" y="78"/>
                            </a:lnTo>
                            <a:lnTo>
                              <a:pt x="650" y="56"/>
                            </a:lnTo>
                            <a:lnTo>
                              <a:pt x="590" y="34"/>
                            </a:lnTo>
                            <a:lnTo>
                              <a:pt x="560" y="30"/>
                            </a:lnTo>
                            <a:lnTo>
                              <a:pt x="534" y="16"/>
                            </a:lnTo>
                            <a:lnTo>
                              <a:pt x="490" y="2"/>
                            </a:lnTo>
                            <a:lnTo>
                              <a:pt x="456" y="0"/>
                            </a:lnTo>
                            <a:lnTo>
                              <a:pt x="420" y="28"/>
                            </a:lnTo>
                            <a:lnTo>
                              <a:pt x="396" y="70"/>
                            </a:lnTo>
                            <a:lnTo>
                              <a:pt x="356" y="82"/>
                            </a:lnTo>
                            <a:lnTo>
                              <a:pt x="322" y="60"/>
                            </a:lnTo>
                            <a:lnTo>
                              <a:pt x="310" y="44"/>
                            </a:lnTo>
                            <a:lnTo>
                              <a:pt x="280" y="44"/>
                            </a:lnTo>
                            <a:lnTo>
                              <a:pt x="250" y="58"/>
                            </a:lnTo>
                            <a:lnTo>
                              <a:pt x="214" y="74"/>
                            </a:lnTo>
                            <a:lnTo>
                              <a:pt x="188" y="86"/>
                            </a:lnTo>
                            <a:lnTo>
                              <a:pt x="172" y="74"/>
                            </a:lnTo>
                            <a:lnTo>
                              <a:pt x="154" y="148"/>
                            </a:lnTo>
                            <a:lnTo>
                              <a:pt x="114" y="184"/>
                            </a:lnTo>
                            <a:lnTo>
                              <a:pt x="72" y="242"/>
                            </a:lnTo>
                            <a:lnTo>
                              <a:pt x="0" y="268"/>
                            </a:lnTo>
                            <a:close/>
                          </a:path>
                        </a:pathLst>
                      </a:custGeom>
                      <a:solidFill>
                        <a:srgbClr val="FFCBB3"/>
                      </a:solidFill>
                      <a:ln w="6350">
                        <a:solidFill>
                          <a:schemeClr val="bg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ko-KR" altLang="en-US" sz="762">
                          <a:latin typeface="+mn-ea"/>
                          <a:ea typeface="+mn-ea"/>
                        </a:endParaRPr>
                      </a:p>
                    </p:txBody>
                  </p:sp>
                  <p:sp>
                    <p:nvSpPr>
                      <p:cNvPr id="53" name="Freeform 4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11688" y="3313906"/>
                        <a:ext cx="461963" cy="344488"/>
                      </a:xfrm>
                      <a:custGeom>
                        <a:avLst/>
                        <a:gdLst>
                          <a:gd name="T0" fmla="*/ 2147483647 w 324"/>
                          <a:gd name="T1" fmla="*/ 2147483647 h 242"/>
                          <a:gd name="T2" fmla="*/ 2147483647 w 324"/>
                          <a:gd name="T3" fmla="*/ 2147483647 h 242"/>
                          <a:gd name="T4" fmla="*/ 2147483647 w 324"/>
                          <a:gd name="T5" fmla="*/ 2147483647 h 242"/>
                          <a:gd name="T6" fmla="*/ 2147483647 w 324"/>
                          <a:gd name="T7" fmla="*/ 2147483647 h 242"/>
                          <a:gd name="T8" fmla="*/ 2147483647 w 324"/>
                          <a:gd name="T9" fmla="*/ 2147483647 h 242"/>
                          <a:gd name="T10" fmla="*/ 2147483647 w 324"/>
                          <a:gd name="T11" fmla="*/ 2147483647 h 242"/>
                          <a:gd name="T12" fmla="*/ 2147483647 w 324"/>
                          <a:gd name="T13" fmla="*/ 2147483647 h 242"/>
                          <a:gd name="T14" fmla="*/ 2147483647 w 324"/>
                          <a:gd name="T15" fmla="*/ 2147483647 h 242"/>
                          <a:gd name="T16" fmla="*/ 2147483647 w 324"/>
                          <a:gd name="T17" fmla="*/ 2147483647 h 242"/>
                          <a:gd name="T18" fmla="*/ 0 w 324"/>
                          <a:gd name="T19" fmla="*/ 2147483647 h 242"/>
                          <a:gd name="T20" fmla="*/ 2147483647 w 324"/>
                          <a:gd name="T21" fmla="*/ 2147483647 h 242"/>
                          <a:gd name="T22" fmla="*/ 2147483647 w 324"/>
                          <a:gd name="T23" fmla="*/ 0 h 242"/>
                          <a:gd name="T24" fmla="*/ 2147483647 w 324"/>
                          <a:gd name="T25" fmla="*/ 2147483647 h 242"/>
                          <a:gd name="T26" fmla="*/ 2147483647 w 324"/>
                          <a:gd name="T27" fmla="*/ 2147483647 h 242"/>
                          <a:gd name="T28" fmla="*/ 2147483647 w 324"/>
                          <a:gd name="T29" fmla="*/ 2147483647 h 242"/>
                          <a:gd name="T30" fmla="*/ 2147483647 w 324"/>
                          <a:gd name="T31" fmla="*/ 2147483647 h 242"/>
                          <a:gd name="T32" fmla="*/ 2147483647 w 324"/>
                          <a:gd name="T33" fmla="*/ 2147483647 h 242"/>
                          <a:gd name="T34" fmla="*/ 2147483647 w 324"/>
                          <a:gd name="T35" fmla="*/ 2147483647 h 242"/>
                          <a:gd name="T36" fmla="*/ 2147483647 w 324"/>
                          <a:gd name="T37" fmla="*/ 2147483647 h 242"/>
                          <a:gd name="T38" fmla="*/ 2147483647 w 324"/>
                          <a:gd name="T39" fmla="*/ 2147483647 h 242"/>
                          <a:gd name="T40" fmla="*/ 0 60000 65536"/>
                          <a:gd name="T41" fmla="*/ 0 60000 65536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</a:gdLst>
                        <a:ahLst/>
                        <a:cxnLst>
                          <a:cxn ang="T40">
                            <a:pos x="T0" y="T1"/>
                          </a:cxn>
                          <a:cxn ang="T41">
                            <a:pos x="T2" y="T3"/>
                          </a:cxn>
                          <a:cxn ang="T42">
                            <a:pos x="T4" y="T5"/>
                          </a:cxn>
                          <a:cxn ang="T43">
                            <a:pos x="T6" y="T7"/>
                          </a:cxn>
                          <a:cxn ang="T44">
                            <a:pos x="T8" y="T9"/>
                          </a:cxn>
                          <a:cxn ang="T45">
                            <a:pos x="T10" y="T11"/>
                          </a:cxn>
                          <a:cxn ang="T46">
                            <a:pos x="T12" y="T13"/>
                          </a:cxn>
                          <a:cxn ang="T47">
                            <a:pos x="T14" y="T15"/>
                          </a:cxn>
                          <a:cxn ang="T48">
                            <a:pos x="T16" y="T17"/>
                          </a:cxn>
                          <a:cxn ang="T49">
                            <a:pos x="T18" y="T19"/>
                          </a:cxn>
                          <a:cxn ang="T50">
                            <a:pos x="T20" y="T21"/>
                          </a:cxn>
                          <a:cxn ang="T51">
                            <a:pos x="T22" y="T23"/>
                          </a:cxn>
                          <a:cxn ang="T52">
                            <a:pos x="T24" y="T25"/>
                          </a:cxn>
                          <a:cxn ang="T53">
                            <a:pos x="T26" y="T27"/>
                          </a:cxn>
                          <a:cxn ang="T54">
                            <a:pos x="T28" y="T29"/>
                          </a:cxn>
                          <a:cxn ang="T55">
                            <a:pos x="T30" y="T31"/>
                          </a:cxn>
                          <a:cxn ang="T56">
                            <a:pos x="T32" y="T33"/>
                          </a:cxn>
                          <a:cxn ang="T57">
                            <a:pos x="T34" y="T35"/>
                          </a:cxn>
                          <a:cxn ang="T58">
                            <a:pos x="T36" y="T37"/>
                          </a:cxn>
                          <a:cxn ang="T59">
                            <a:pos x="T38" y="T39"/>
                          </a:cxn>
                        </a:cxnLst>
                        <a:rect l="0" t="0" r="r" b="b"/>
                        <a:pathLst>
                          <a:path w="324" h="242">
                            <a:moveTo>
                              <a:pt x="242" y="216"/>
                            </a:moveTo>
                            <a:cubicBezTo>
                              <a:pt x="235" y="209"/>
                              <a:pt x="239" y="210"/>
                              <a:pt x="232" y="210"/>
                            </a:cubicBezTo>
                            <a:lnTo>
                              <a:pt x="178" y="198"/>
                            </a:lnTo>
                            <a:lnTo>
                              <a:pt x="106" y="222"/>
                            </a:lnTo>
                            <a:lnTo>
                              <a:pt x="46" y="242"/>
                            </a:lnTo>
                            <a:lnTo>
                              <a:pt x="16" y="180"/>
                            </a:lnTo>
                            <a:lnTo>
                              <a:pt x="20" y="132"/>
                            </a:lnTo>
                            <a:lnTo>
                              <a:pt x="64" y="88"/>
                            </a:lnTo>
                            <a:lnTo>
                              <a:pt x="50" y="44"/>
                            </a:lnTo>
                            <a:lnTo>
                              <a:pt x="0" y="20"/>
                            </a:lnTo>
                            <a:lnTo>
                              <a:pt x="84" y="4"/>
                            </a:lnTo>
                            <a:lnTo>
                              <a:pt x="112" y="0"/>
                            </a:lnTo>
                            <a:lnTo>
                              <a:pt x="172" y="6"/>
                            </a:lnTo>
                            <a:lnTo>
                              <a:pt x="192" y="40"/>
                            </a:lnTo>
                            <a:lnTo>
                              <a:pt x="198" y="106"/>
                            </a:lnTo>
                            <a:lnTo>
                              <a:pt x="198" y="136"/>
                            </a:lnTo>
                            <a:lnTo>
                              <a:pt x="238" y="178"/>
                            </a:lnTo>
                            <a:lnTo>
                              <a:pt x="324" y="178"/>
                            </a:lnTo>
                            <a:lnTo>
                              <a:pt x="292" y="204"/>
                            </a:lnTo>
                            <a:lnTo>
                              <a:pt x="242" y="216"/>
                            </a:lnTo>
                            <a:close/>
                          </a:path>
                        </a:pathLst>
                      </a:custGeom>
                      <a:solidFill>
                        <a:srgbClr val="FFCBB3"/>
                      </a:solidFill>
                      <a:ln w="6350">
                        <a:solidFill>
                          <a:schemeClr val="bg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ko-KR" altLang="en-US" sz="762">
                          <a:latin typeface="+mn-ea"/>
                          <a:ea typeface="+mn-ea"/>
                        </a:endParaRPr>
                      </a:p>
                    </p:txBody>
                  </p:sp>
                  <p:sp>
                    <p:nvSpPr>
                      <p:cNvPr id="54" name="Freeform 5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48063" y="797719"/>
                        <a:ext cx="1447800" cy="1400175"/>
                      </a:xfrm>
                      <a:custGeom>
                        <a:avLst/>
                        <a:gdLst>
                          <a:gd name="T0" fmla="*/ 2147483647 w 1018"/>
                          <a:gd name="T1" fmla="*/ 2147483647 h 984"/>
                          <a:gd name="T2" fmla="*/ 2147483647 w 1018"/>
                          <a:gd name="T3" fmla="*/ 2147483647 h 984"/>
                          <a:gd name="T4" fmla="*/ 2147483647 w 1018"/>
                          <a:gd name="T5" fmla="*/ 2147483647 h 984"/>
                          <a:gd name="T6" fmla="*/ 2147483647 w 1018"/>
                          <a:gd name="T7" fmla="*/ 2147483647 h 984"/>
                          <a:gd name="T8" fmla="*/ 2147483647 w 1018"/>
                          <a:gd name="T9" fmla="*/ 2147483647 h 984"/>
                          <a:gd name="T10" fmla="*/ 2147483647 w 1018"/>
                          <a:gd name="T11" fmla="*/ 2147483647 h 984"/>
                          <a:gd name="T12" fmla="*/ 2147483647 w 1018"/>
                          <a:gd name="T13" fmla="*/ 2147483647 h 984"/>
                          <a:gd name="T14" fmla="*/ 2147483647 w 1018"/>
                          <a:gd name="T15" fmla="*/ 2147483647 h 984"/>
                          <a:gd name="T16" fmla="*/ 2147483647 w 1018"/>
                          <a:gd name="T17" fmla="*/ 2147483647 h 984"/>
                          <a:gd name="T18" fmla="*/ 2147483647 w 1018"/>
                          <a:gd name="T19" fmla="*/ 2147483647 h 984"/>
                          <a:gd name="T20" fmla="*/ 2147483647 w 1018"/>
                          <a:gd name="T21" fmla="*/ 2147483647 h 984"/>
                          <a:gd name="T22" fmla="*/ 2147483647 w 1018"/>
                          <a:gd name="T23" fmla="*/ 2147483647 h 984"/>
                          <a:gd name="T24" fmla="*/ 2147483647 w 1018"/>
                          <a:gd name="T25" fmla="*/ 2147483647 h 984"/>
                          <a:gd name="T26" fmla="*/ 2147483647 w 1018"/>
                          <a:gd name="T27" fmla="*/ 2147483647 h 984"/>
                          <a:gd name="T28" fmla="*/ 2147483647 w 1018"/>
                          <a:gd name="T29" fmla="*/ 2147483647 h 984"/>
                          <a:gd name="T30" fmla="*/ 2147483647 w 1018"/>
                          <a:gd name="T31" fmla="*/ 2147483647 h 984"/>
                          <a:gd name="T32" fmla="*/ 0 w 1018"/>
                          <a:gd name="T33" fmla="*/ 2147483647 h 984"/>
                          <a:gd name="T34" fmla="*/ 2147483647 w 1018"/>
                          <a:gd name="T35" fmla="*/ 2147483647 h 984"/>
                          <a:gd name="T36" fmla="*/ 2147483647 w 1018"/>
                          <a:gd name="T37" fmla="*/ 2147483647 h 984"/>
                          <a:gd name="T38" fmla="*/ 2147483647 w 1018"/>
                          <a:gd name="T39" fmla="*/ 2147483647 h 984"/>
                          <a:gd name="T40" fmla="*/ 2147483647 w 1018"/>
                          <a:gd name="T41" fmla="*/ 2147483647 h 984"/>
                          <a:gd name="T42" fmla="*/ 2147483647 w 1018"/>
                          <a:gd name="T43" fmla="*/ 2147483647 h 984"/>
                          <a:gd name="T44" fmla="*/ 2147483647 w 1018"/>
                          <a:gd name="T45" fmla="*/ 2147483647 h 984"/>
                          <a:gd name="T46" fmla="*/ 2147483647 w 1018"/>
                          <a:gd name="T47" fmla="*/ 2147483647 h 984"/>
                          <a:gd name="T48" fmla="*/ 2147483647 w 1018"/>
                          <a:gd name="T49" fmla="*/ 2147483647 h 984"/>
                          <a:gd name="T50" fmla="*/ 2147483647 w 1018"/>
                          <a:gd name="T51" fmla="*/ 2147483647 h 984"/>
                          <a:gd name="T52" fmla="*/ 2147483647 w 1018"/>
                          <a:gd name="T53" fmla="*/ 2147483647 h 984"/>
                          <a:gd name="T54" fmla="*/ 2147483647 w 1018"/>
                          <a:gd name="T55" fmla="*/ 2147483647 h 984"/>
                          <a:gd name="T56" fmla="*/ 2147483647 w 1018"/>
                          <a:gd name="T57" fmla="*/ 2147483647 h 984"/>
                          <a:gd name="T58" fmla="*/ 2147483647 w 1018"/>
                          <a:gd name="T59" fmla="*/ 2147483647 h 984"/>
                          <a:gd name="T60" fmla="*/ 2147483647 w 1018"/>
                          <a:gd name="T61" fmla="*/ 2147483647 h 984"/>
                          <a:gd name="T62" fmla="*/ 2147483647 w 1018"/>
                          <a:gd name="T63" fmla="*/ 2147483647 h 984"/>
                          <a:gd name="T64" fmla="*/ 2147483647 w 1018"/>
                          <a:gd name="T65" fmla="*/ 2147483647 h 984"/>
                          <a:gd name="T66" fmla="*/ 2147483647 w 1018"/>
                          <a:gd name="T67" fmla="*/ 2147483647 h 984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</a:gdLst>
                        <a:ahLst/>
                        <a:cxnLst>
                          <a:cxn ang="T68">
                            <a:pos x="T0" y="T1"/>
                          </a:cxn>
                          <a:cxn ang="T69">
                            <a:pos x="T2" y="T3"/>
                          </a:cxn>
                          <a:cxn ang="T70">
                            <a:pos x="T4" y="T5"/>
                          </a:cxn>
                          <a:cxn ang="T71">
                            <a:pos x="T6" y="T7"/>
                          </a:cxn>
                          <a:cxn ang="T72">
                            <a:pos x="T8" y="T9"/>
                          </a:cxn>
                          <a:cxn ang="T73">
                            <a:pos x="T10" y="T11"/>
                          </a:cxn>
                          <a:cxn ang="T74">
                            <a:pos x="T12" y="T13"/>
                          </a:cxn>
                          <a:cxn ang="T75">
                            <a:pos x="T14" y="T15"/>
                          </a:cxn>
                          <a:cxn ang="T76">
                            <a:pos x="T16" y="T17"/>
                          </a:cxn>
                          <a:cxn ang="T77">
                            <a:pos x="T18" y="T19"/>
                          </a:cxn>
                          <a:cxn ang="T78">
                            <a:pos x="T20" y="T21"/>
                          </a:cxn>
                          <a:cxn ang="T79">
                            <a:pos x="T22" y="T23"/>
                          </a:cxn>
                          <a:cxn ang="T80">
                            <a:pos x="T24" y="T25"/>
                          </a:cxn>
                          <a:cxn ang="T81">
                            <a:pos x="T26" y="T27"/>
                          </a:cxn>
                          <a:cxn ang="T82">
                            <a:pos x="T28" y="T29"/>
                          </a:cxn>
                          <a:cxn ang="T83">
                            <a:pos x="T30" y="T31"/>
                          </a:cxn>
                          <a:cxn ang="T84">
                            <a:pos x="T32" y="T33"/>
                          </a:cxn>
                          <a:cxn ang="T85">
                            <a:pos x="T34" y="T35"/>
                          </a:cxn>
                          <a:cxn ang="T86">
                            <a:pos x="T36" y="T37"/>
                          </a:cxn>
                          <a:cxn ang="T87">
                            <a:pos x="T38" y="T39"/>
                          </a:cxn>
                          <a:cxn ang="T88">
                            <a:pos x="T40" y="T41"/>
                          </a:cxn>
                          <a:cxn ang="T89">
                            <a:pos x="T42" y="T43"/>
                          </a:cxn>
                          <a:cxn ang="T90">
                            <a:pos x="T44" y="T45"/>
                          </a:cxn>
                          <a:cxn ang="T91">
                            <a:pos x="T46" y="T47"/>
                          </a:cxn>
                          <a:cxn ang="T92">
                            <a:pos x="T48" y="T49"/>
                          </a:cxn>
                          <a:cxn ang="T93">
                            <a:pos x="T50" y="T51"/>
                          </a:cxn>
                          <a:cxn ang="T94">
                            <a:pos x="T52" y="T53"/>
                          </a:cxn>
                          <a:cxn ang="T95">
                            <a:pos x="T54" y="T55"/>
                          </a:cxn>
                          <a:cxn ang="T96">
                            <a:pos x="T56" y="T57"/>
                          </a:cxn>
                          <a:cxn ang="T97">
                            <a:pos x="T58" y="T59"/>
                          </a:cxn>
                          <a:cxn ang="T98">
                            <a:pos x="T60" y="T61"/>
                          </a:cxn>
                          <a:cxn ang="T99">
                            <a:pos x="T62" y="T63"/>
                          </a:cxn>
                          <a:cxn ang="T100">
                            <a:pos x="T64" y="T65"/>
                          </a:cxn>
                          <a:cxn ang="T101">
                            <a:pos x="T66" y="T67"/>
                          </a:cxn>
                        </a:cxnLst>
                        <a:rect l="0" t="0" r="r" b="b"/>
                        <a:pathLst>
                          <a:path w="1018" h="984">
                            <a:moveTo>
                              <a:pt x="1018" y="316"/>
                            </a:moveTo>
                            <a:cubicBezTo>
                              <a:pt x="1006" y="312"/>
                              <a:pt x="1002" y="302"/>
                              <a:pt x="990" y="298"/>
                            </a:cubicBezTo>
                            <a:cubicBezTo>
                              <a:pt x="982" y="290"/>
                              <a:pt x="976" y="284"/>
                              <a:pt x="968" y="276"/>
                            </a:cubicBezTo>
                            <a:cubicBezTo>
                              <a:pt x="966" y="269"/>
                              <a:pt x="966" y="272"/>
                              <a:pt x="966" y="266"/>
                            </a:cubicBezTo>
                            <a:lnTo>
                              <a:pt x="954" y="142"/>
                            </a:lnTo>
                            <a:lnTo>
                              <a:pt x="914" y="102"/>
                            </a:lnTo>
                            <a:lnTo>
                              <a:pt x="852" y="134"/>
                            </a:lnTo>
                            <a:lnTo>
                              <a:pt x="812" y="116"/>
                            </a:lnTo>
                            <a:lnTo>
                              <a:pt x="826" y="52"/>
                            </a:lnTo>
                            <a:lnTo>
                              <a:pt x="838" y="18"/>
                            </a:lnTo>
                            <a:lnTo>
                              <a:pt x="734" y="0"/>
                            </a:lnTo>
                            <a:lnTo>
                              <a:pt x="688" y="54"/>
                            </a:lnTo>
                            <a:lnTo>
                              <a:pt x="630" y="100"/>
                            </a:lnTo>
                            <a:cubicBezTo>
                              <a:pt x="607" y="123"/>
                              <a:pt x="606" y="129"/>
                              <a:pt x="582" y="138"/>
                            </a:cubicBezTo>
                            <a:cubicBezTo>
                              <a:pt x="574" y="141"/>
                              <a:pt x="568" y="147"/>
                              <a:pt x="560" y="150"/>
                            </a:cubicBezTo>
                            <a:cubicBezTo>
                              <a:pt x="557" y="151"/>
                              <a:pt x="550" y="154"/>
                              <a:pt x="550" y="154"/>
                            </a:cubicBezTo>
                            <a:cubicBezTo>
                              <a:pt x="524" y="166"/>
                              <a:pt x="510" y="178"/>
                              <a:pt x="490" y="196"/>
                            </a:cubicBezTo>
                            <a:cubicBezTo>
                              <a:pt x="490" y="196"/>
                              <a:pt x="471" y="215"/>
                              <a:pt x="468" y="218"/>
                            </a:cubicBezTo>
                            <a:cubicBezTo>
                              <a:pt x="466" y="220"/>
                              <a:pt x="462" y="224"/>
                              <a:pt x="462" y="224"/>
                            </a:cubicBezTo>
                            <a:lnTo>
                              <a:pt x="424" y="264"/>
                            </a:lnTo>
                            <a:lnTo>
                              <a:pt x="428" y="316"/>
                            </a:lnTo>
                            <a:lnTo>
                              <a:pt x="412" y="376"/>
                            </a:lnTo>
                            <a:lnTo>
                              <a:pt x="408" y="410"/>
                            </a:lnTo>
                            <a:lnTo>
                              <a:pt x="370" y="440"/>
                            </a:lnTo>
                            <a:lnTo>
                              <a:pt x="296" y="484"/>
                            </a:lnTo>
                            <a:lnTo>
                              <a:pt x="256" y="496"/>
                            </a:lnTo>
                            <a:lnTo>
                              <a:pt x="216" y="526"/>
                            </a:lnTo>
                            <a:lnTo>
                              <a:pt x="218" y="562"/>
                            </a:lnTo>
                            <a:lnTo>
                              <a:pt x="250" y="632"/>
                            </a:lnTo>
                            <a:lnTo>
                              <a:pt x="198" y="702"/>
                            </a:lnTo>
                            <a:lnTo>
                              <a:pt x="134" y="718"/>
                            </a:lnTo>
                            <a:lnTo>
                              <a:pt x="68" y="766"/>
                            </a:lnTo>
                            <a:lnTo>
                              <a:pt x="38" y="828"/>
                            </a:lnTo>
                            <a:lnTo>
                              <a:pt x="0" y="856"/>
                            </a:lnTo>
                            <a:lnTo>
                              <a:pt x="38" y="888"/>
                            </a:lnTo>
                            <a:lnTo>
                              <a:pt x="98" y="848"/>
                            </a:lnTo>
                            <a:lnTo>
                              <a:pt x="136" y="846"/>
                            </a:lnTo>
                            <a:lnTo>
                              <a:pt x="186" y="884"/>
                            </a:lnTo>
                            <a:lnTo>
                              <a:pt x="230" y="888"/>
                            </a:lnTo>
                            <a:lnTo>
                              <a:pt x="226" y="854"/>
                            </a:lnTo>
                            <a:lnTo>
                              <a:pt x="264" y="804"/>
                            </a:lnTo>
                            <a:lnTo>
                              <a:pt x="304" y="856"/>
                            </a:lnTo>
                            <a:lnTo>
                              <a:pt x="354" y="860"/>
                            </a:lnTo>
                            <a:lnTo>
                              <a:pt x="388" y="840"/>
                            </a:lnTo>
                            <a:lnTo>
                              <a:pt x="432" y="792"/>
                            </a:lnTo>
                            <a:lnTo>
                              <a:pt x="476" y="778"/>
                            </a:lnTo>
                            <a:lnTo>
                              <a:pt x="552" y="794"/>
                            </a:lnTo>
                            <a:lnTo>
                              <a:pt x="570" y="842"/>
                            </a:lnTo>
                            <a:lnTo>
                              <a:pt x="482" y="926"/>
                            </a:lnTo>
                            <a:lnTo>
                              <a:pt x="450" y="962"/>
                            </a:lnTo>
                            <a:lnTo>
                              <a:pt x="492" y="982"/>
                            </a:lnTo>
                            <a:lnTo>
                              <a:pt x="566" y="984"/>
                            </a:lnTo>
                            <a:lnTo>
                              <a:pt x="628" y="886"/>
                            </a:lnTo>
                            <a:lnTo>
                              <a:pt x="670" y="842"/>
                            </a:lnTo>
                            <a:lnTo>
                              <a:pt x="754" y="846"/>
                            </a:lnTo>
                            <a:lnTo>
                              <a:pt x="804" y="870"/>
                            </a:lnTo>
                            <a:lnTo>
                              <a:pt x="848" y="854"/>
                            </a:lnTo>
                            <a:lnTo>
                              <a:pt x="876" y="792"/>
                            </a:lnTo>
                            <a:lnTo>
                              <a:pt x="872" y="722"/>
                            </a:lnTo>
                            <a:lnTo>
                              <a:pt x="844" y="668"/>
                            </a:lnTo>
                            <a:lnTo>
                              <a:pt x="848" y="642"/>
                            </a:lnTo>
                            <a:lnTo>
                              <a:pt x="952" y="642"/>
                            </a:lnTo>
                            <a:lnTo>
                              <a:pt x="1002" y="618"/>
                            </a:lnTo>
                            <a:lnTo>
                              <a:pt x="1002" y="550"/>
                            </a:lnTo>
                            <a:lnTo>
                              <a:pt x="986" y="476"/>
                            </a:lnTo>
                            <a:lnTo>
                              <a:pt x="974" y="424"/>
                            </a:lnTo>
                            <a:lnTo>
                              <a:pt x="988" y="390"/>
                            </a:lnTo>
                            <a:lnTo>
                              <a:pt x="1016" y="334"/>
                            </a:lnTo>
                            <a:lnTo>
                              <a:pt x="1018" y="316"/>
                            </a:lnTo>
                            <a:close/>
                          </a:path>
                        </a:pathLst>
                      </a:custGeom>
                      <a:solidFill>
                        <a:srgbClr val="FFCBB3"/>
                      </a:solidFill>
                      <a:ln w="6350">
                        <a:solidFill>
                          <a:schemeClr val="bg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ko-KR" altLang="en-US" sz="762">
                          <a:latin typeface="+mn-ea"/>
                          <a:ea typeface="+mn-ea"/>
                        </a:endParaRPr>
                      </a:p>
                    </p:txBody>
                  </p:sp>
                  <p:sp>
                    <p:nvSpPr>
                      <p:cNvPr id="55" name="Freeform 6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44988" y="2010569"/>
                        <a:ext cx="581025" cy="474662"/>
                      </a:xfrm>
                      <a:custGeom>
                        <a:avLst/>
                        <a:gdLst>
                          <a:gd name="T0" fmla="*/ 2147483647 w 408"/>
                          <a:gd name="T1" fmla="*/ 2147483647 h 334"/>
                          <a:gd name="T2" fmla="*/ 2147483647 w 408"/>
                          <a:gd name="T3" fmla="*/ 2147483647 h 334"/>
                          <a:gd name="T4" fmla="*/ 2147483647 w 408"/>
                          <a:gd name="T5" fmla="*/ 2147483647 h 334"/>
                          <a:gd name="T6" fmla="*/ 2147483647 w 408"/>
                          <a:gd name="T7" fmla="*/ 2147483647 h 334"/>
                          <a:gd name="T8" fmla="*/ 2147483647 w 408"/>
                          <a:gd name="T9" fmla="*/ 2147483647 h 334"/>
                          <a:gd name="T10" fmla="*/ 2147483647 w 408"/>
                          <a:gd name="T11" fmla="*/ 2147483647 h 334"/>
                          <a:gd name="T12" fmla="*/ 2147483647 w 408"/>
                          <a:gd name="T13" fmla="*/ 2147483647 h 334"/>
                          <a:gd name="T14" fmla="*/ 2147483647 w 408"/>
                          <a:gd name="T15" fmla="*/ 2147483647 h 334"/>
                          <a:gd name="T16" fmla="*/ 2147483647 w 408"/>
                          <a:gd name="T17" fmla="*/ 2147483647 h 334"/>
                          <a:gd name="T18" fmla="*/ 0 w 408"/>
                          <a:gd name="T19" fmla="*/ 2147483647 h 334"/>
                          <a:gd name="T20" fmla="*/ 2147483647 w 408"/>
                          <a:gd name="T21" fmla="*/ 2147483647 h 334"/>
                          <a:gd name="T22" fmla="*/ 2147483647 w 408"/>
                          <a:gd name="T23" fmla="*/ 2147483647 h 334"/>
                          <a:gd name="T24" fmla="*/ 2147483647 w 408"/>
                          <a:gd name="T25" fmla="*/ 0 h 334"/>
                          <a:gd name="T26" fmla="*/ 2147483647 w 408"/>
                          <a:gd name="T27" fmla="*/ 2147483647 h 334"/>
                          <a:gd name="T28" fmla="*/ 2147483647 w 408"/>
                          <a:gd name="T29" fmla="*/ 2147483647 h 334"/>
                          <a:gd name="T30" fmla="*/ 2147483647 w 408"/>
                          <a:gd name="T31" fmla="*/ 2147483647 h 334"/>
                          <a:gd name="T32" fmla="*/ 2147483647 w 408"/>
                          <a:gd name="T33" fmla="*/ 2147483647 h 334"/>
                          <a:gd name="T34" fmla="*/ 2147483647 w 408"/>
                          <a:gd name="T35" fmla="*/ 2147483647 h 334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</a:gdLst>
                        <a:ahLst/>
                        <a:cxnLst>
                          <a:cxn ang="T36">
                            <a:pos x="T0" y="T1"/>
                          </a:cxn>
                          <a:cxn ang="T37">
                            <a:pos x="T2" y="T3"/>
                          </a:cxn>
                          <a:cxn ang="T38">
                            <a:pos x="T4" y="T5"/>
                          </a:cxn>
                          <a:cxn ang="T39">
                            <a:pos x="T6" y="T7"/>
                          </a:cxn>
                          <a:cxn ang="T40">
                            <a:pos x="T8" y="T9"/>
                          </a:cxn>
                          <a:cxn ang="T41">
                            <a:pos x="T10" y="T11"/>
                          </a:cxn>
                          <a:cxn ang="T42">
                            <a:pos x="T12" y="T13"/>
                          </a:cxn>
                          <a:cxn ang="T43">
                            <a:pos x="T14" y="T15"/>
                          </a:cxn>
                          <a:cxn ang="T44">
                            <a:pos x="T16" y="T17"/>
                          </a:cxn>
                          <a:cxn ang="T45">
                            <a:pos x="T18" y="T19"/>
                          </a:cxn>
                          <a:cxn ang="T46">
                            <a:pos x="T20" y="T21"/>
                          </a:cxn>
                          <a:cxn ang="T47">
                            <a:pos x="T22" y="T23"/>
                          </a:cxn>
                          <a:cxn ang="T48">
                            <a:pos x="T24" y="T25"/>
                          </a:cxn>
                          <a:cxn ang="T49">
                            <a:pos x="T26" y="T27"/>
                          </a:cxn>
                          <a:cxn ang="T50">
                            <a:pos x="T28" y="T29"/>
                          </a:cxn>
                          <a:cxn ang="T51">
                            <a:pos x="T30" y="T31"/>
                          </a:cxn>
                          <a:cxn ang="T52">
                            <a:pos x="T32" y="T33"/>
                          </a:cxn>
                          <a:cxn ang="T53">
                            <a:pos x="T34" y="T35"/>
                          </a:cxn>
                        </a:cxnLst>
                        <a:rect l="0" t="0" r="r" b="b"/>
                        <a:pathLst>
                          <a:path w="408" h="334">
                            <a:moveTo>
                              <a:pt x="406" y="234"/>
                            </a:moveTo>
                            <a:cubicBezTo>
                              <a:pt x="401" y="248"/>
                              <a:pt x="408" y="262"/>
                              <a:pt x="404" y="278"/>
                            </a:cubicBezTo>
                            <a:cubicBezTo>
                              <a:pt x="402" y="286"/>
                              <a:pt x="390" y="302"/>
                              <a:pt x="384" y="308"/>
                            </a:cubicBezTo>
                            <a:lnTo>
                              <a:pt x="316" y="326"/>
                            </a:lnTo>
                            <a:lnTo>
                              <a:pt x="274" y="334"/>
                            </a:lnTo>
                            <a:lnTo>
                              <a:pt x="252" y="294"/>
                            </a:lnTo>
                            <a:lnTo>
                              <a:pt x="132" y="282"/>
                            </a:lnTo>
                            <a:lnTo>
                              <a:pt x="50" y="260"/>
                            </a:lnTo>
                            <a:lnTo>
                              <a:pt x="16" y="228"/>
                            </a:lnTo>
                            <a:lnTo>
                              <a:pt x="0" y="146"/>
                            </a:lnTo>
                            <a:lnTo>
                              <a:pt x="24" y="122"/>
                            </a:lnTo>
                            <a:lnTo>
                              <a:pt x="76" y="34"/>
                            </a:lnTo>
                            <a:lnTo>
                              <a:pt x="114" y="0"/>
                            </a:lnTo>
                            <a:lnTo>
                              <a:pt x="190" y="2"/>
                            </a:lnTo>
                            <a:lnTo>
                              <a:pt x="252" y="32"/>
                            </a:lnTo>
                            <a:lnTo>
                              <a:pt x="296" y="98"/>
                            </a:lnTo>
                            <a:lnTo>
                              <a:pt x="332" y="160"/>
                            </a:lnTo>
                            <a:lnTo>
                              <a:pt x="406" y="234"/>
                            </a:lnTo>
                            <a:close/>
                          </a:path>
                        </a:pathLst>
                      </a:custGeom>
                      <a:solidFill>
                        <a:srgbClr val="FFCBB3"/>
                      </a:solidFill>
                      <a:ln w="6350">
                        <a:solidFill>
                          <a:schemeClr val="bg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ko-KR" altLang="en-US" sz="762">
                          <a:latin typeface="+mn-ea"/>
                          <a:ea typeface="+mn-ea"/>
                        </a:endParaRPr>
                      </a:p>
                    </p:txBody>
                  </p:sp>
                  <p:sp>
                    <p:nvSpPr>
                      <p:cNvPr id="56" name="Freeform 6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06938" y="1213644"/>
                        <a:ext cx="1223965" cy="1676400"/>
                      </a:xfrm>
                      <a:custGeom>
                        <a:avLst/>
                        <a:gdLst>
                          <a:gd name="T0" fmla="*/ 2147483647 w 884"/>
                          <a:gd name="T1" fmla="*/ 2147483647 h 1178"/>
                          <a:gd name="T2" fmla="*/ 2147483647 w 884"/>
                          <a:gd name="T3" fmla="*/ 2147483647 h 1178"/>
                          <a:gd name="T4" fmla="*/ 2147483647 w 884"/>
                          <a:gd name="T5" fmla="*/ 2147483647 h 1178"/>
                          <a:gd name="T6" fmla="*/ 2147483647 w 884"/>
                          <a:gd name="T7" fmla="*/ 2147483647 h 1178"/>
                          <a:gd name="T8" fmla="*/ 2147483647 w 884"/>
                          <a:gd name="T9" fmla="*/ 2147483647 h 1178"/>
                          <a:gd name="T10" fmla="*/ 2147483647 w 884"/>
                          <a:gd name="T11" fmla="*/ 2147483647 h 1178"/>
                          <a:gd name="T12" fmla="*/ 2147483647 w 884"/>
                          <a:gd name="T13" fmla="*/ 2147483647 h 1178"/>
                          <a:gd name="T14" fmla="*/ 2147483647 w 884"/>
                          <a:gd name="T15" fmla="*/ 2147483647 h 1178"/>
                          <a:gd name="T16" fmla="*/ 2147483647 w 884"/>
                          <a:gd name="T17" fmla="*/ 2147483647 h 1178"/>
                          <a:gd name="T18" fmla="*/ 0 w 884"/>
                          <a:gd name="T19" fmla="*/ 2147483647 h 1178"/>
                          <a:gd name="T20" fmla="*/ 2147483647 w 884"/>
                          <a:gd name="T21" fmla="*/ 2147483647 h 1178"/>
                          <a:gd name="T22" fmla="*/ 2147483647 w 884"/>
                          <a:gd name="T23" fmla="*/ 2147483647 h 1178"/>
                          <a:gd name="T24" fmla="*/ 2147483647 w 884"/>
                          <a:gd name="T25" fmla="*/ 2147483647 h 1178"/>
                          <a:gd name="T26" fmla="*/ 2147483647 w 884"/>
                          <a:gd name="T27" fmla="*/ 2147483647 h 1178"/>
                          <a:gd name="T28" fmla="*/ 2147483647 w 884"/>
                          <a:gd name="T29" fmla="*/ 2147483647 h 1178"/>
                          <a:gd name="T30" fmla="*/ 2147483647 w 884"/>
                          <a:gd name="T31" fmla="*/ 2147483647 h 1178"/>
                          <a:gd name="T32" fmla="*/ 2147483647 w 884"/>
                          <a:gd name="T33" fmla="*/ 2147483647 h 1178"/>
                          <a:gd name="T34" fmla="*/ 2147483647 w 884"/>
                          <a:gd name="T35" fmla="*/ 2147483647 h 1178"/>
                          <a:gd name="T36" fmla="*/ 2147483647 w 884"/>
                          <a:gd name="T37" fmla="*/ 2147483647 h 1178"/>
                          <a:gd name="T38" fmla="*/ 2147483647 w 884"/>
                          <a:gd name="T39" fmla="*/ 2147483647 h 1178"/>
                          <a:gd name="T40" fmla="*/ 2147483647 w 884"/>
                          <a:gd name="T41" fmla="*/ 2147483647 h 1178"/>
                          <a:gd name="T42" fmla="*/ 2147483647 w 884"/>
                          <a:gd name="T43" fmla="*/ 2147483647 h 1178"/>
                          <a:gd name="T44" fmla="*/ 2147483647 w 884"/>
                          <a:gd name="T45" fmla="*/ 2147483647 h 1178"/>
                          <a:gd name="T46" fmla="*/ 2147483647 w 884"/>
                          <a:gd name="T47" fmla="*/ 2147483647 h 1178"/>
                          <a:gd name="T48" fmla="*/ 2147483647 w 884"/>
                          <a:gd name="T49" fmla="*/ 2147483647 h 1178"/>
                          <a:gd name="T50" fmla="*/ 2147483647 w 884"/>
                          <a:gd name="T51" fmla="*/ 2147483647 h 1178"/>
                          <a:gd name="T52" fmla="*/ 2147483647 w 884"/>
                          <a:gd name="T53" fmla="*/ 2147483647 h 1178"/>
                          <a:gd name="T54" fmla="*/ 2147483647 w 884"/>
                          <a:gd name="T55" fmla="*/ 2147483647 h 1178"/>
                          <a:gd name="T56" fmla="*/ 2147483647 w 884"/>
                          <a:gd name="T57" fmla="*/ 2147483647 h 1178"/>
                          <a:gd name="T58" fmla="*/ 2147483647 w 884"/>
                          <a:gd name="T59" fmla="*/ 2147483647 h 1178"/>
                          <a:gd name="T60" fmla="*/ 2147483647 w 884"/>
                          <a:gd name="T61" fmla="*/ 2147483647 h 1178"/>
                          <a:gd name="T62" fmla="*/ 2147483647 w 884"/>
                          <a:gd name="T63" fmla="*/ 2147483647 h 1178"/>
                          <a:gd name="T64" fmla="*/ 2147483647 w 884"/>
                          <a:gd name="T65" fmla="*/ 2147483647 h 1178"/>
                          <a:gd name="T66" fmla="*/ 2147483647 w 884"/>
                          <a:gd name="T67" fmla="*/ 0 h 1178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</a:gdLst>
                        <a:ahLst/>
                        <a:cxnLst>
                          <a:cxn ang="T68">
                            <a:pos x="T0" y="T1"/>
                          </a:cxn>
                          <a:cxn ang="T69">
                            <a:pos x="T2" y="T3"/>
                          </a:cxn>
                          <a:cxn ang="T70">
                            <a:pos x="T4" y="T5"/>
                          </a:cxn>
                          <a:cxn ang="T71">
                            <a:pos x="T6" y="T7"/>
                          </a:cxn>
                          <a:cxn ang="T72">
                            <a:pos x="T8" y="T9"/>
                          </a:cxn>
                          <a:cxn ang="T73">
                            <a:pos x="T10" y="T11"/>
                          </a:cxn>
                          <a:cxn ang="T74">
                            <a:pos x="T12" y="T13"/>
                          </a:cxn>
                          <a:cxn ang="T75">
                            <a:pos x="T14" y="T15"/>
                          </a:cxn>
                          <a:cxn ang="T76">
                            <a:pos x="T16" y="T17"/>
                          </a:cxn>
                          <a:cxn ang="T77">
                            <a:pos x="T18" y="T19"/>
                          </a:cxn>
                          <a:cxn ang="T78">
                            <a:pos x="T20" y="T21"/>
                          </a:cxn>
                          <a:cxn ang="T79">
                            <a:pos x="T22" y="T23"/>
                          </a:cxn>
                          <a:cxn ang="T80">
                            <a:pos x="T24" y="T25"/>
                          </a:cxn>
                          <a:cxn ang="T81">
                            <a:pos x="T26" y="T27"/>
                          </a:cxn>
                          <a:cxn ang="T82">
                            <a:pos x="T28" y="T29"/>
                          </a:cxn>
                          <a:cxn ang="T83">
                            <a:pos x="T30" y="T31"/>
                          </a:cxn>
                          <a:cxn ang="T84">
                            <a:pos x="T32" y="T33"/>
                          </a:cxn>
                          <a:cxn ang="T85">
                            <a:pos x="T34" y="T35"/>
                          </a:cxn>
                          <a:cxn ang="T86">
                            <a:pos x="T36" y="T37"/>
                          </a:cxn>
                          <a:cxn ang="T87">
                            <a:pos x="T38" y="T39"/>
                          </a:cxn>
                          <a:cxn ang="T88">
                            <a:pos x="T40" y="T41"/>
                          </a:cxn>
                          <a:cxn ang="T89">
                            <a:pos x="T42" y="T43"/>
                          </a:cxn>
                          <a:cxn ang="T90">
                            <a:pos x="T44" y="T45"/>
                          </a:cxn>
                          <a:cxn ang="T91">
                            <a:pos x="T46" y="T47"/>
                          </a:cxn>
                          <a:cxn ang="T92">
                            <a:pos x="T48" y="T49"/>
                          </a:cxn>
                          <a:cxn ang="T93">
                            <a:pos x="T50" y="T51"/>
                          </a:cxn>
                          <a:cxn ang="T94">
                            <a:pos x="T52" y="T53"/>
                          </a:cxn>
                          <a:cxn ang="T95">
                            <a:pos x="T54" y="T55"/>
                          </a:cxn>
                          <a:cxn ang="T96">
                            <a:pos x="T56" y="T57"/>
                          </a:cxn>
                          <a:cxn ang="T97">
                            <a:pos x="T58" y="T59"/>
                          </a:cxn>
                          <a:cxn ang="T98">
                            <a:pos x="T60" y="T61"/>
                          </a:cxn>
                          <a:cxn ang="T99">
                            <a:pos x="T62" y="T63"/>
                          </a:cxn>
                          <a:cxn ang="T100">
                            <a:pos x="T64" y="T65"/>
                          </a:cxn>
                          <a:cxn ang="T101">
                            <a:pos x="T66" y="T67"/>
                          </a:cxn>
                        </a:cxnLst>
                        <a:rect l="0" t="0" r="r" b="b"/>
                        <a:pathLst>
                          <a:path w="884" h="1178">
                            <a:moveTo>
                              <a:pt x="408" y="0"/>
                            </a:moveTo>
                            <a:cubicBezTo>
                              <a:pt x="396" y="8"/>
                              <a:pt x="387" y="26"/>
                              <a:pt x="374" y="30"/>
                            </a:cubicBezTo>
                            <a:cubicBezTo>
                              <a:pt x="371" y="34"/>
                              <a:pt x="368" y="37"/>
                              <a:pt x="366" y="42"/>
                            </a:cubicBezTo>
                            <a:cubicBezTo>
                              <a:pt x="365" y="44"/>
                              <a:pt x="365" y="46"/>
                              <a:pt x="364" y="48"/>
                            </a:cubicBezTo>
                            <a:cubicBezTo>
                              <a:pt x="363" y="50"/>
                              <a:pt x="360" y="54"/>
                              <a:pt x="360" y="54"/>
                            </a:cubicBezTo>
                            <a:lnTo>
                              <a:pt x="312" y="94"/>
                            </a:lnTo>
                            <a:lnTo>
                              <a:pt x="266" y="80"/>
                            </a:lnTo>
                            <a:lnTo>
                              <a:pt x="240" y="38"/>
                            </a:lnTo>
                            <a:lnTo>
                              <a:pt x="222" y="18"/>
                            </a:lnTo>
                            <a:lnTo>
                              <a:pt x="206" y="24"/>
                            </a:lnTo>
                            <a:lnTo>
                              <a:pt x="164" y="132"/>
                            </a:lnTo>
                            <a:lnTo>
                              <a:pt x="190" y="254"/>
                            </a:lnTo>
                            <a:lnTo>
                              <a:pt x="198" y="336"/>
                            </a:lnTo>
                            <a:lnTo>
                              <a:pt x="138" y="360"/>
                            </a:lnTo>
                            <a:lnTo>
                              <a:pt x="36" y="356"/>
                            </a:lnTo>
                            <a:lnTo>
                              <a:pt x="32" y="378"/>
                            </a:lnTo>
                            <a:lnTo>
                              <a:pt x="68" y="436"/>
                            </a:lnTo>
                            <a:lnTo>
                              <a:pt x="66" y="504"/>
                            </a:lnTo>
                            <a:lnTo>
                              <a:pt x="42" y="558"/>
                            </a:lnTo>
                            <a:lnTo>
                              <a:pt x="0" y="584"/>
                            </a:lnTo>
                            <a:lnTo>
                              <a:pt x="52" y="664"/>
                            </a:lnTo>
                            <a:lnTo>
                              <a:pt x="82" y="712"/>
                            </a:lnTo>
                            <a:lnTo>
                              <a:pt x="154" y="786"/>
                            </a:lnTo>
                            <a:lnTo>
                              <a:pt x="152" y="848"/>
                            </a:lnTo>
                            <a:lnTo>
                              <a:pt x="132" y="876"/>
                            </a:lnTo>
                            <a:lnTo>
                              <a:pt x="30" y="902"/>
                            </a:lnTo>
                            <a:lnTo>
                              <a:pt x="50" y="1042"/>
                            </a:lnTo>
                            <a:lnTo>
                              <a:pt x="46" y="1072"/>
                            </a:lnTo>
                            <a:lnTo>
                              <a:pt x="0" y="1108"/>
                            </a:lnTo>
                            <a:lnTo>
                              <a:pt x="50" y="1128"/>
                            </a:lnTo>
                            <a:lnTo>
                              <a:pt x="92" y="1178"/>
                            </a:lnTo>
                            <a:lnTo>
                              <a:pt x="178" y="1138"/>
                            </a:lnTo>
                            <a:lnTo>
                              <a:pt x="222" y="1138"/>
                            </a:lnTo>
                            <a:lnTo>
                              <a:pt x="260" y="1172"/>
                            </a:lnTo>
                            <a:lnTo>
                              <a:pt x="298" y="1168"/>
                            </a:lnTo>
                            <a:lnTo>
                              <a:pt x="326" y="1116"/>
                            </a:lnTo>
                            <a:lnTo>
                              <a:pt x="356" y="1098"/>
                            </a:lnTo>
                            <a:lnTo>
                              <a:pt x="424" y="1090"/>
                            </a:lnTo>
                            <a:lnTo>
                              <a:pt x="446" y="1036"/>
                            </a:lnTo>
                            <a:lnTo>
                              <a:pt x="418" y="972"/>
                            </a:lnTo>
                            <a:lnTo>
                              <a:pt x="410" y="934"/>
                            </a:lnTo>
                            <a:lnTo>
                              <a:pt x="434" y="896"/>
                            </a:lnTo>
                            <a:lnTo>
                              <a:pt x="494" y="874"/>
                            </a:lnTo>
                            <a:lnTo>
                              <a:pt x="528" y="854"/>
                            </a:lnTo>
                            <a:lnTo>
                              <a:pt x="542" y="790"/>
                            </a:lnTo>
                            <a:lnTo>
                              <a:pt x="568" y="736"/>
                            </a:lnTo>
                            <a:lnTo>
                              <a:pt x="642" y="714"/>
                            </a:lnTo>
                            <a:lnTo>
                              <a:pt x="682" y="696"/>
                            </a:lnTo>
                            <a:lnTo>
                              <a:pt x="684" y="640"/>
                            </a:lnTo>
                            <a:lnTo>
                              <a:pt x="674" y="594"/>
                            </a:lnTo>
                            <a:lnTo>
                              <a:pt x="710" y="556"/>
                            </a:lnTo>
                            <a:lnTo>
                              <a:pt x="756" y="514"/>
                            </a:lnTo>
                            <a:lnTo>
                              <a:pt x="772" y="446"/>
                            </a:lnTo>
                            <a:lnTo>
                              <a:pt x="846" y="392"/>
                            </a:lnTo>
                            <a:lnTo>
                              <a:pt x="884" y="308"/>
                            </a:lnTo>
                            <a:lnTo>
                              <a:pt x="864" y="212"/>
                            </a:lnTo>
                            <a:lnTo>
                              <a:pt x="776" y="202"/>
                            </a:lnTo>
                            <a:lnTo>
                              <a:pt x="706" y="192"/>
                            </a:lnTo>
                            <a:lnTo>
                              <a:pt x="648" y="194"/>
                            </a:lnTo>
                            <a:lnTo>
                              <a:pt x="578" y="194"/>
                            </a:lnTo>
                            <a:lnTo>
                              <a:pt x="510" y="194"/>
                            </a:lnTo>
                            <a:lnTo>
                              <a:pt x="482" y="188"/>
                            </a:lnTo>
                            <a:lnTo>
                              <a:pt x="460" y="158"/>
                            </a:lnTo>
                            <a:lnTo>
                              <a:pt x="448" y="132"/>
                            </a:lnTo>
                            <a:lnTo>
                              <a:pt x="476" y="88"/>
                            </a:lnTo>
                            <a:lnTo>
                              <a:pt x="488" y="54"/>
                            </a:lnTo>
                            <a:lnTo>
                              <a:pt x="468" y="14"/>
                            </a:lnTo>
                            <a:lnTo>
                              <a:pt x="408" y="0"/>
                            </a:lnTo>
                            <a:close/>
                          </a:path>
                        </a:pathLst>
                      </a:custGeom>
                      <a:solidFill>
                        <a:srgbClr val="FFCBB3"/>
                      </a:solidFill>
                      <a:ln w="6350">
                        <a:solidFill>
                          <a:schemeClr val="bg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ko-KR" altLang="en-US" sz="762">
                          <a:latin typeface="+mn-ea"/>
                          <a:ea typeface="+mn-ea"/>
                        </a:endParaRPr>
                      </a:p>
                    </p:txBody>
                  </p:sp>
                  <p:sp>
                    <p:nvSpPr>
                      <p:cNvPr id="57" name="Text Box 7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233734" y="1422310"/>
                        <a:ext cx="409499" cy="186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0" tIns="0" rIns="0" bIns="0" anchor="ctr" anchorCtr="0">
                        <a:spAutoFit/>
                      </a:bodyPr>
                      <a:lstStyle>
                        <a:defPPr>
                          <a:defRPr lang="ko-KR"/>
                        </a:defPPr>
                        <a:lvl1pPr eaLnBrk="1" hangingPunct="1">
                          <a:defRPr sz="1000" b="0">
                            <a:latin typeface="배달의민족 한나는 열한살" panose="020B0600000101010101" pitchFamily="50" charset="-127"/>
                            <a:ea typeface="배달의민족 한나는 열한살" panose="020B0600000101010101" pitchFamily="50" charset="-127"/>
                          </a:defRPr>
                        </a:lvl1pPr>
                        <a:lvl2pPr marL="742950" indent="-28575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r>
                          <a:rPr lang="ko-KR" altLang="en-US" sz="900" dirty="0">
                            <a:latin typeface="+mn-ea"/>
                            <a:ea typeface="+mn-ea"/>
                          </a:rPr>
                          <a:t>연천군</a:t>
                        </a:r>
                      </a:p>
                    </p:txBody>
                  </p:sp>
                  <p:sp>
                    <p:nvSpPr>
                      <p:cNvPr id="58" name="Text Box 7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055821" y="1652697"/>
                        <a:ext cx="409499" cy="186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0" tIns="0" rIns="0" bIns="0" anchor="ctr" anchorCtr="0">
                        <a:spAutoFit/>
                      </a:bodyPr>
                      <a:lstStyle>
                        <a:defPPr>
                          <a:defRPr lang="ko-KR"/>
                        </a:defPPr>
                        <a:lvl1pPr eaLnBrk="1" hangingPunct="1">
                          <a:defRPr sz="1000" b="0">
                            <a:latin typeface="배달의민족 한나는 열한살" panose="020B0600000101010101" pitchFamily="50" charset="-127"/>
                            <a:ea typeface="배달의민족 한나는 열한살" panose="020B0600000101010101" pitchFamily="50" charset="-127"/>
                          </a:defRPr>
                        </a:lvl1pPr>
                        <a:lvl2pPr marL="742950" indent="-28575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r>
                          <a:rPr lang="ko-KR" altLang="en-US" sz="900" dirty="0" err="1">
                            <a:latin typeface="+mn-ea"/>
                            <a:ea typeface="+mn-ea"/>
                          </a:rPr>
                          <a:t>포천시</a:t>
                        </a:r>
                        <a:endParaRPr lang="ko-KR" altLang="en-US" sz="900" dirty="0">
                          <a:latin typeface="+mn-ea"/>
                          <a:ea typeface="+mn-ea"/>
                        </a:endParaRPr>
                      </a:p>
                    </p:txBody>
                  </p:sp>
                  <p:sp>
                    <p:nvSpPr>
                      <p:cNvPr id="59" name="Text Box 8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257799" y="2515682"/>
                        <a:ext cx="409499" cy="186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0" tIns="0" rIns="0" bIns="0" anchor="ctr" anchorCtr="0">
                        <a:spAutoFit/>
                      </a:bodyPr>
                      <a:lstStyle>
                        <a:defPPr>
                          <a:defRPr lang="ko-KR"/>
                        </a:defPPr>
                        <a:lvl1pPr eaLnBrk="1" hangingPunct="1">
                          <a:defRPr sz="1000" b="0">
                            <a:latin typeface="배달의민족 한나는 열한살" panose="020B0600000101010101" pitchFamily="50" charset="-127"/>
                            <a:ea typeface="배달의민족 한나는 열한살" panose="020B0600000101010101" pitchFamily="50" charset="-127"/>
                          </a:defRPr>
                        </a:lvl1pPr>
                        <a:lvl2pPr marL="742950" indent="-28575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r>
                          <a:rPr lang="ko-KR" altLang="en-US" sz="900" dirty="0" err="1">
                            <a:latin typeface="+mn-ea"/>
                            <a:ea typeface="+mn-ea"/>
                          </a:rPr>
                          <a:t>양주시</a:t>
                        </a:r>
                        <a:endParaRPr lang="ko-KR" altLang="en-US" sz="900" dirty="0">
                          <a:latin typeface="+mn-ea"/>
                          <a:ea typeface="+mn-ea"/>
                        </a:endParaRPr>
                      </a:p>
                    </p:txBody>
                  </p:sp>
                  <p:sp>
                    <p:nvSpPr>
                      <p:cNvPr id="60" name="Text Box 8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365510" y="2197835"/>
                        <a:ext cx="545999" cy="186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0" tIns="0" rIns="0" bIns="0" anchor="ctr" anchorCtr="0">
                        <a:spAutoFit/>
                      </a:bodyPr>
                      <a:lstStyle>
                        <a:defPPr>
                          <a:defRPr lang="ko-KR"/>
                        </a:defPPr>
                        <a:lvl1pPr eaLnBrk="1" hangingPunct="1">
                          <a:defRPr sz="2400" b="0">
                            <a:latin typeface="나눔바른고딕" panose="020B0603020101020101" pitchFamily="50" charset="-127"/>
                            <a:ea typeface="나눔바른고딕" panose="020B0603020101020101" pitchFamily="50" charset="-127"/>
                          </a:defRPr>
                        </a:lvl1pPr>
                        <a:lvl2pPr marL="742950" indent="-28575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r>
                          <a:rPr lang="ko-KR" altLang="en-US" sz="900" dirty="0">
                            <a:latin typeface="+mn-ea"/>
                            <a:ea typeface="+mn-ea"/>
                          </a:rPr>
                          <a:t>동두천시</a:t>
                        </a:r>
                      </a:p>
                    </p:txBody>
                  </p:sp>
                  <p:sp>
                    <p:nvSpPr>
                      <p:cNvPr id="61" name="Text Box 8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347579" y="3003647"/>
                        <a:ext cx="545999" cy="186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0" tIns="0" rIns="0" bIns="0" anchor="ctr" anchorCtr="0">
                        <a:spAutoFit/>
                      </a:bodyPr>
                      <a:lstStyle>
                        <a:defPPr>
                          <a:defRPr lang="ko-KR"/>
                        </a:defPPr>
                        <a:lvl1pPr eaLnBrk="1" hangingPunct="1">
                          <a:defRPr sz="2400" b="0">
                            <a:latin typeface="나눔바른고딕" panose="020B0603020101020101" pitchFamily="50" charset="-127"/>
                            <a:ea typeface="나눔바른고딕" panose="020B0603020101020101" pitchFamily="50" charset="-127"/>
                          </a:defRPr>
                        </a:lvl1pPr>
                        <a:lvl2pPr marL="742950" indent="-28575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r>
                          <a:rPr lang="ko-KR" altLang="en-US" sz="900" dirty="0">
                            <a:latin typeface="+mn-ea"/>
                            <a:ea typeface="+mn-ea"/>
                          </a:rPr>
                          <a:t>의정부시</a:t>
                        </a:r>
                      </a:p>
                    </p:txBody>
                  </p:sp>
                  <p:sp>
                    <p:nvSpPr>
                      <p:cNvPr id="62" name="Text Box 8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555944" y="3408479"/>
                        <a:ext cx="409499" cy="186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0" tIns="0" rIns="0" bIns="0" anchor="ctr" anchorCtr="0">
                        <a:spAutoFit/>
                      </a:bodyPr>
                      <a:lstStyle>
                        <a:defPPr>
                          <a:defRPr lang="ko-KR"/>
                        </a:defPPr>
                        <a:lvl1pPr eaLnBrk="1" hangingPunct="1">
                          <a:defRPr sz="1000" b="0">
                            <a:latin typeface="배달의민족 한나는 열한살" panose="020B0600000101010101" pitchFamily="50" charset="-127"/>
                            <a:ea typeface="배달의민족 한나는 열한살" panose="020B0600000101010101" pitchFamily="50" charset="-127"/>
                          </a:defRPr>
                        </a:lvl1pPr>
                        <a:lvl2pPr marL="742950" indent="-28575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r>
                          <a:rPr lang="ko-KR" altLang="en-US" sz="900" dirty="0">
                            <a:latin typeface="+mn-ea"/>
                            <a:ea typeface="+mn-ea"/>
                          </a:rPr>
                          <a:t>구리시</a:t>
                        </a:r>
                      </a:p>
                    </p:txBody>
                  </p:sp>
                  <p:sp>
                    <p:nvSpPr>
                      <p:cNvPr id="63" name="Text Box 9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088998" y="3154080"/>
                        <a:ext cx="545999" cy="186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0" tIns="0" rIns="0" bIns="0" anchor="ctr" anchorCtr="0">
                        <a:spAutoFit/>
                      </a:bodyPr>
                      <a:lstStyle>
                        <a:defPPr>
                          <a:defRPr lang="ko-KR"/>
                        </a:defPPr>
                        <a:lvl1pPr eaLnBrk="1" hangingPunct="1">
                          <a:defRPr sz="1000" b="0">
                            <a:latin typeface="배달의민족 한나는 열한살" panose="020B0600000101010101" pitchFamily="50" charset="-127"/>
                            <a:ea typeface="배달의민족 한나는 열한살" panose="020B0600000101010101" pitchFamily="50" charset="-127"/>
                          </a:defRPr>
                        </a:lvl1pPr>
                        <a:lvl2pPr marL="742950" indent="-28575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b="1"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r>
                          <a:rPr lang="ko-KR" altLang="en-US" sz="900" dirty="0">
                            <a:latin typeface="+mn-ea"/>
                            <a:ea typeface="+mn-ea"/>
                          </a:rPr>
                          <a:t>남양주시</a:t>
                        </a:r>
                      </a:p>
                    </p:txBody>
                  </p:sp>
                </p:grpSp>
                <p:sp>
                  <p:nvSpPr>
                    <p:cNvPr id="46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4725351" y="842418"/>
                      <a:ext cx="4380542" cy="1811835"/>
                    </a:xfrm>
                    <a:custGeom>
                      <a:avLst/>
                      <a:gdLst>
                        <a:gd name="T0" fmla="*/ 2147483647 w 859"/>
                        <a:gd name="T1" fmla="*/ 2147483647 h 562"/>
                        <a:gd name="T2" fmla="*/ 2147483647 w 859"/>
                        <a:gd name="T3" fmla="*/ 2147483647 h 562"/>
                        <a:gd name="T4" fmla="*/ 2147483647 w 859"/>
                        <a:gd name="T5" fmla="*/ 2147483647 h 562"/>
                        <a:gd name="T6" fmla="*/ 2147483647 w 859"/>
                        <a:gd name="T7" fmla="*/ 2147483647 h 562"/>
                        <a:gd name="T8" fmla="*/ 2147483647 w 859"/>
                        <a:gd name="T9" fmla="*/ 2147483647 h 562"/>
                        <a:gd name="T10" fmla="*/ 0 w 859"/>
                        <a:gd name="T11" fmla="*/ 2147483647 h 562"/>
                        <a:gd name="T12" fmla="*/ 2147483647 w 859"/>
                        <a:gd name="T13" fmla="*/ 2147483647 h 562"/>
                        <a:gd name="T14" fmla="*/ 2147483647 w 859"/>
                        <a:gd name="T15" fmla="*/ 2147483647 h 562"/>
                        <a:gd name="T16" fmla="*/ 2147483647 w 859"/>
                        <a:gd name="T17" fmla="*/ 2147483647 h 562"/>
                        <a:gd name="T18" fmla="*/ 2147483647 w 859"/>
                        <a:gd name="T19" fmla="*/ 2147483647 h 562"/>
                        <a:gd name="T20" fmla="*/ 2147483647 w 859"/>
                        <a:gd name="T21" fmla="*/ 2147483647 h 562"/>
                        <a:gd name="T22" fmla="*/ 2147483647 w 859"/>
                        <a:gd name="T23" fmla="*/ 2147483647 h 562"/>
                        <a:gd name="T24" fmla="*/ 2147483647 w 859"/>
                        <a:gd name="T25" fmla="*/ 2147483647 h 562"/>
                        <a:gd name="T26" fmla="*/ 2147483647 w 859"/>
                        <a:gd name="T27" fmla="*/ 2147483647 h 562"/>
                        <a:gd name="T28" fmla="*/ 2147483647 w 859"/>
                        <a:gd name="T29" fmla="*/ 2147483647 h 562"/>
                        <a:gd name="T30" fmla="*/ 2147483647 w 859"/>
                        <a:gd name="T31" fmla="*/ 2147483647 h 562"/>
                        <a:gd name="T32" fmla="*/ 2147483647 w 859"/>
                        <a:gd name="T33" fmla="*/ 2147483647 h 562"/>
                        <a:gd name="T34" fmla="*/ 2147483647 w 859"/>
                        <a:gd name="T35" fmla="*/ 2147483647 h 562"/>
                        <a:gd name="T36" fmla="*/ 2147483647 w 859"/>
                        <a:gd name="T37" fmla="*/ 2147483647 h 562"/>
                        <a:gd name="T38" fmla="*/ 2147483647 w 859"/>
                        <a:gd name="T39" fmla="*/ 2147483647 h 562"/>
                        <a:gd name="T40" fmla="*/ 2147483647 w 859"/>
                        <a:gd name="T41" fmla="*/ 2147483647 h 562"/>
                        <a:gd name="T42" fmla="*/ 2147483647 w 859"/>
                        <a:gd name="T43" fmla="*/ 2147483647 h 562"/>
                        <a:gd name="T44" fmla="*/ 2147483647 w 859"/>
                        <a:gd name="T45" fmla="*/ 2147483647 h 562"/>
                        <a:gd name="T46" fmla="*/ 2147483647 w 859"/>
                        <a:gd name="T47" fmla="*/ 2147483647 h 562"/>
                        <a:gd name="T48" fmla="*/ 2147483647 w 859"/>
                        <a:gd name="T49" fmla="*/ 2147483647 h 562"/>
                        <a:gd name="T50" fmla="*/ 2147483647 w 859"/>
                        <a:gd name="T51" fmla="*/ 2147483647 h 562"/>
                        <a:gd name="T52" fmla="*/ 2147483647 w 859"/>
                        <a:gd name="T53" fmla="*/ 2147483647 h 562"/>
                        <a:gd name="T54" fmla="*/ 2147483647 w 859"/>
                        <a:gd name="T55" fmla="*/ 2147483647 h 562"/>
                        <a:gd name="T56" fmla="*/ 2147483647 w 859"/>
                        <a:gd name="T57" fmla="*/ 0 h 562"/>
                        <a:gd name="T58" fmla="*/ 2147483647 w 859"/>
                        <a:gd name="T59" fmla="*/ 2147483647 h 562"/>
                        <a:gd name="T60" fmla="*/ 2147483647 w 859"/>
                        <a:gd name="T61" fmla="*/ 2147483647 h 562"/>
                        <a:gd name="T62" fmla="*/ 2147483647 w 859"/>
                        <a:gd name="T63" fmla="*/ 2147483647 h 562"/>
                        <a:gd name="T64" fmla="*/ 2147483647 w 859"/>
                        <a:gd name="T65" fmla="*/ 2147483647 h 562"/>
                        <a:gd name="T66" fmla="*/ 2147483647 w 859"/>
                        <a:gd name="T67" fmla="*/ 2147483647 h 562"/>
                        <a:gd name="T68" fmla="*/ 2147483647 w 859"/>
                        <a:gd name="T69" fmla="*/ 2147483647 h 562"/>
                        <a:gd name="T70" fmla="*/ 2147483647 w 859"/>
                        <a:gd name="T71" fmla="*/ 2147483647 h 562"/>
                        <a:gd name="T72" fmla="*/ 2147483647 w 859"/>
                        <a:gd name="T73" fmla="*/ 2147483647 h 562"/>
                        <a:gd name="T74" fmla="*/ 2147483647 w 859"/>
                        <a:gd name="T75" fmla="*/ 2147483647 h 562"/>
                        <a:gd name="T76" fmla="*/ 2147483647 w 859"/>
                        <a:gd name="T77" fmla="*/ 2147483647 h 562"/>
                        <a:gd name="T78" fmla="*/ 2147483647 w 859"/>
                        <a:gd name="T79" fmla="*/ 2147483647 h 562"/>
                        <a:gd name="T80" fmla="*/ 2147483647 w 859"/>
                        <a:gd name="T81" fmla="*/ 2147483647 h 562"/>
                        <a:gd name="T82" fmla="*/ 2147483647 w 859"/>
                        <a:gd name="T83" fmla="*/ 2147483647 h 562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</a:gdLst>
                      <a:ahLst/>
                      <a:cxnLst>
                        <a:cxn ang="T84">
                          <a:pos x="T0" y="T1"/>
                        </a:cxn>
                        <a:cxn ang="T85">
                          <a:pos x="T2" y="T3"/>
                        </a:cxn>
                        <a:cxn ang="T86">
                          <a:pos x="T4" y="T5"/>
                        </a:cxn>
                        <a:cxn ang="T87">
                          <a:pos x="T6" y="T7"/>
                        </a:cxn>
                        <a:cxn ang="T88">
                          <a:pos x="T8" y="T9"/>
                        </a:cxn>
                        <a:cxn ang="T89">
                          <a:pos x="T10" y="T11"/>
                        </a:cxn>
                        <a:cxn ang="T90">
                          <a:pos x="T12" y="T13"/>
                        </a:cxn>
                        <a:cxn ang="T91">
                          <a:pos x="T14" y="T15"/>
                        </a:cxn>
                        <a:cxn ang="T92">
                          <a:pos x="T16" y="T17"/>
                        </a:cxn>
                        <a:cxn ang="T93">
                          <a:pos x="T18" y="T19"/>
                        </a:cxn>
                        <a:cxn ang="T94">
                          <a:pos x="T20" y="T21"/>
                        </a:cxn>
                        <a:cxn ang="T95">
                          <a:pos x="T22" y="T23"/>
                        </a:cxn>
                        <a:cxn ang="T96">
                          <a:pos x="T24" y="T25"/>
                        </a:cxn>
                        <a:cxn ang="T97">
                          <a:pos x="T26" y="T27"/>
                        </a:cxn>
                        <a:cxn ang="T98">
                          <a:pos x="T28" y="T29"/>
                        </a:cxn>
                        <a:cxn ang="T99">
                          <a:pos x="T30" y="T31"/>
                        </a:cxn>
                        <a:cxn ang="T100">
                          <a:pos x="T32" y="T33"/>
                        </a:cxn>
                        <a:cxn ang="T101">
                          <a:pos x="T34" y="T35"/>
                        </a:cxn>
                        <a:cxn ang="T102">
                          <a:pos x="T36" y="T37"/>
                        </a:cxn>
                        <a:cxn ang="T103">
                          <a:pos x="T38" y="T39"/>
                        </a:cxn>
                        <a:cxn ang="T104">
                          <a:pos x="T40" y="T41"/>
                        </a:cxn>
                        <a:cxn ang="T105">
                          <a:pos x="T42" y="T43"/>
                        </a:cxn>
                        <a:cxn ang="T106">
                          <a:pos x="T44" y="T45"/>
                        </a:cxn>
                        <a:cxn ang="T107">
                          <a:pos x="T46" y="T47"/>
                        </a:cxn>
                        <a:cxn ang="T108">
                          <a:pos x="T48" y="T49"/>
                        </a:cxn>
                        <a:cxn ang="T109">
                          <a:pos x="T50" y="T51"/>
                        </a:cxn>
                        <a:cxn ang="T110">
                          <a:pos x="T52" y="T53"/>
                        </a:cxn>
                        <a:cxn ang="T111">
                          <a:pos x="T54" y="T55"/>
                        </a:cxn>
                        <a:cxn ang="T112">
                          <a:pos x="T56" y="T57"/>
                        </a:cxn>
                        <a:cxn ang="T113">
                          <a:pos x="T58" y="T59"/>
                        </a:cxn>
                        <a:cxn ang="T114">
                          <a:pos x="T60" y="T61"/>
                        </a:cxn>
                        <a:cxn ang="T115">
                          <a:pos x="T62" y="T63"/>
                        </a:cxn>
                        <a:cxn ang="T116">
                          <a:pos x="T64" y="T65"/>
                        </a:cxn>
                        <a:cxn ang="T117">
                          <a:pos x="T66" y="T67"/>
                        </a:cxn>
                        <a:cxn ang="T118">
                          <a:pos x="T68" y="T69"/>
                        </a:cxn>
                        <a:cxn ang="T119">
                          <a:pos x="T70" y="T71"/>
                        </a:cxn>
                        <a:cxn ang="T120">
                          <a:pos x="T72" y="T73"/>
                        </a:cxn>
                        <a:cxn ang="T121">
                          <a:pos x="T74" y="T75"/>
                        </a:cxn>
                        <a:cxn ang="T122">
                          <a:pos x="T76" y="T77"/>
                        </a:cxn>
                        <a:cxn ang="T123">
                          <a:pos x="T78" y="T79"/>
                        </a:cxn>
                        <a:cxn ang="T124">
                          <a:pos x="T80" y="T81"/>
                        </a:cxn>
                        <a:cxn ang="T125">
                          <a:pos x="T82" y="T83"/>
                        </a:cxn>
                      </a:cxnLst>
                      <a:rect l="0" t="0" r="r" b="b"/>
                      <a:pathLst>
                        <a:path w="859" h="562">
                          <a:moveTo>
                            <a:pt x="43" y="29"/>
                          </a:moveTo>
                          <a:cubicBezTo>
                            <a:pt x="41" y="47"/>
                            <a:pt x="38" y="82"/>
                            <a:pt x="38" y="82"/>
                          </a:cubicBezTo>
                          <a:lnTo>
                            <a:pt x="10" y="101"/>
                          </a:lnTo>
                          <a:lnTo>
                            <a:pt x="10" y="168"/>
                          </a:lnTo>
                          <a:lnTo>
                            <a:pt x="10" y="226"/>
                          </a:lnTo>
                          <a:lnTo>
                            <a:pt x="0" y="264"/>
                          </a:lnTo>
                          <a:lnTo>
                            <a:pt x="67" y="245"/>
                          </a:lnTo>
                          <a:lnTo>
                            <a:pt x="86" y="317"/>
                          </a:lnTo>
                          <a:lnTo>
                            <a:pt x="163" y="437"/>
                          </a:lnTo>
                          <a:lnTo>
                            <a:pt x="230" y="432"/>
                          </a:lnTo>
                          <a:lnTo>
                            <a:pt x="278" y="370"/>
                          </a:lnTo>
                          <a:lnTo>
                            <a:pt x="326" y="379"/>
                          </a:lnTo>
                          <a:lnTo>
                            <a:pt x="322" y="442"/>
                          </a:lnTo>
                          <a:lnTo>
                            <a:pt x="288" y="471"/>
                          </a:lnTo>
                          <a:lnTo>
                            <a:pt x="350" y="543"/>
                          </a:lnTo>
                          <a:lnTo>
                            <a:pt x="451" y="562"/>
                          </a:lnTo>
                          <a:lnTo>
                            <a:pt x="480" y="504"/>
                          </a:lnTo>
                          <a:lnTo>
                            <a:pt x="514" y="538"/>
                          </a:lnTo>
                          <a:lnTo>
                            <a:pt x="562" y="519"/>
                          </a:lnTo>
                          <a:lnTo>
                            <a:pt x="619" y="514"/>
                          </a:lnTo>
                          <a:lnTo>
                            <a:pt x="667" y="461"/>
                          </a:lnTo>
                          <a:lnTo>
                            <a:pt x="667" y="365"/>
                          </a:lnTo>
                          <a:lnTo>
                            <a:pt x="730" y="317"/>
                          </a:lnTo>
                          <a:lnTo>
                            <a:pt x="754" y="259"/>
                          </a:lnTo>
                          <a:lnTo>
                            <a:pt x="811" y="202"/>
                          </a:lnTo>
                          <a:lnTo>
                            <a:pt x="845" y="149"/>
                          </a:lnTo>
                          <a:lnTo>
                            <a:pt x="826" y="106"/>
                          </a:lnTo>
                          <a:lnTo>
                            <a:pt x="859" y="29"/>
                          </a:lnTo>
                          <a:lnTo>
                            <a:pt x="806" y="0"/>
                          </a:lnTo>
                          <a:lnTo>
                            <a:pt x="768" y="43"/>
                          </a:lnTo>
                          <a:lnTo>
                            <a:pt x="701" y="48"/>
                          </a:lnTo>
                          <a:lnTo>
                            <a:pt x="648" y="91"/>
                          </a:lnTo>
                          <a:lnTo>
                            <a:pt x="595" y="58"/>
                          </a:lnTo>
                          <a:lnTo>
                            <a:pt x="538" y="58"/>
                          </a:lnTo>
                          <a:lnTo>
                            <a:pt x="494" y="15"/>
                          </a:lnTo>
                          <a:lnTo>
                            <a:pt x="360" y="19"/>
                          </a:lnTo>
                          <a:lnTo>
                            <a:pt x="346" y="77"/>
                          </a:lnTo>
                          <a:lnTo>
                            <a:pt x="298" y="48"/>
                          </a:lnTo>
                          <a:lnTo>
                            <a:pt x="206" y="43"/>
                          </a:lnTo>
                          <a:lnTo>
                            <a:pt x="120" y="53"/>
                          </a:lnTo>
                          <a:lnTo>
                            <a:pt x="86" y="63"/>
                          </a:lnTo>
                          <a:lnTo>
                            <a:pt x="43" y="29"/>
                          </a:lnTo>
                          <a:close/>
                        </a:path>
                      </a:pathLst>
                    </a:custGeom>
                    <a:solidFill>
                      <a:srgbClr val="FFCBB3"/>
                    </a:solidFill>
                    <a:ln w="6350">
                      <a:solidFill>
                        <a:schemeClr val="bg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ko-KR" altLang="en-US" sz="762">
                        <a:latin typeface="+mn-ea"/>
                        <a:ea typeface="+mn-ea"/>
                      </a:endParaRPr>
                    </a:p>
                  </p:txBody>
                </p:sp>
                <p:sp>
                  <p:nvSpPr>
                    <p:cNvPr id="47" name="Text Box 5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537175" y="1291592"/>
                      <a:ext cx="1186396" cy="65583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square" lIns="0" tIns="0" rIns="0" bIns="0" anchor="ctr" anchorCtr="0">
                      <a:spAutoFit/>
                    </a:bodyPr>
                    <a:lstStyle>
                      <a:defPPr>
                        <a:defRPr lang="ko-KR"/>
                      </a:defPPr>
                      <a:lvl1pPr eaLnBrk="1" hangingPunct="1">
                        <a:defRPr sz="1000" b="0">
                          <a:latin typeface="배달의민족 한나는 열한살" panose="020B0600000101010101" pitchFamily="50" charset="-127"/>
                          <a:ea typeface="배달의민족 한나는 열한살" panose="020B0600000101010101" pitchFamily="50" charset="-127"/>
                        </a:defRPr>
                      </a:lvl1pPr>
                      <a:lvl2pPr marL="742950" indent="-285750" eaLnBrk="0" hangingPunct="0">
                        <a:defRPr b="1"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b="1"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b="1"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b="1"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b="1"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b="1"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b="1"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b="1"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r>
                        <a:rPr lang="ko-KR" altLang="en-US" sz="900" dirty="0">
                          <a:latin typeface="+mn-ea"/>
                          <a:ea typeface="+mn-ea"/>
                        </a:rPr>
                        <a:t>강원도 </a:t>
                      </a:r>
                      <a:endParaRPr lang="en-US" altLang="ko-KR" sz="900" dirty="0">
                        <a:latin typeface="+mn-ea"/>
                        <a:ea typeface="+mn-ea"/>
                      </a:endParaRPr>
                    </a:p>
                    <a:p>
                      <a:r>
                        <a:rPr lang="ko-KR" altLang="en-US" sz="900" dirty="0">
                          <a:latin typeface="+mn-ea"/>
                          <a:ea typeface="+mn-ea"/>
                        </a:rPr>
                        <a:t>철원군</a:t>
                      </a:r>
                    </a:p>
                  </p:txBody>
                </p:sp>
                <p:pic>
                  <p:nvPicPr>
                    <p:cNvPr id="48" name="Picture 7"/>
                    <p:cNvPicPr>
                      <a:picLocks noChangeAspect="1"/>
                    </p:cNvPicPr>
                    <p:nvPr/>
                  </p:nvPicPr>
                  <p:blipFill>
                    <a:blip r:embed="rId6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314538" y="3039359"/>
                      <a:ext cx="1770084" cy="707167"/>
                    </a:xfrm>
                    <a:prstGeom prst="rect">
                      <a:avLst/>
                    </a:prstGeom>
                    <a:effectLst>
                      <a:glow rad="63500">
                        <a:schemeClr val="accent1">
                          <a:satMod val="175000"/>
                          <a:alpha val="40000"/>
                        </a:schemeClr>
                      </a:glow>
                    </a:effectLst>
                  </p:spPr>
                </p:pic>
              </p:grpSp>
              <p:sp>
                <p:nvSpPr>
                  <p:cNvPr id="42" name="Text Box 8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95660" y="4430975"/>
                    <a:ext cx="1105753" cy="34151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 anchor="ctr" anchorCtr="0">
                    <a:spAutoFit/>
                  </a:bodyPr>
                  <a:lstStyle>
                    <a:defPPr>
                      <a:defRPr lang="ko-KR"/>
                    </a:defPPr>
                    <a:lvl1pPr eaLnBrk="1" hangingPunct="1">
                      <a:defRPr sz="1000" b="0">
                        <a:latin typeface="배달의민족 한나는 열한살" panose="020B0600000101010101" pitchFamily="50" charset="-127"/>
                        <a:ea typeface="배달의민족 한나는 열한살" panose="020B0600000101010101" pitchFamily="50" charset="-127"/>
                      </a:defRPr>
                    </a:lvl1pPr>
                    <a:lvl2pPr marL="742950" indent="-285750" eaLnBrk="0" hangingPunct="0">
                      <a:defRPr b="1"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b="1"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b="1"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b="1"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r>
                      <a:rPr lang="ko-KR" altLang="en-US" sz="969" b="1" dirty="0">
                        <a:latin typeface="+mn-ea"/>
                        <a:ea typeface="+mn-ea"/>
                      </a:rPr>
                      <a:t>파주시</a:t>
                    </a:r>
                  </a:p>
                </p:txBody>
              </p:sp>
              <p:sp>
                <p:nvSpPr>
                  <p:cNvPr id="43" name="Text Box 8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60599" y="5424496"/>
                    <a:ext cx="1105753" cy="34151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 anchor="ctr" anchorCtr="0">
                    <a:spAutoFit/>
                  </a:bodyPr>
                  <a:lstStyle>
                    <a:defPPr>
                      <a:defRPr lang="ko-KR"/>
                    </a:defPPr>
                    <a:lvl1pPr eaLnBrk="1" hangingPunct="1">
                      <a:defRPr sz="1000" b="0">
                        <a:latin typeface="배달의민족 한나는 열한살" panose="020B0600000101010101" pitchFamily="50" charset="-127"/>
                        <a:ea typeface="배달의민족 한나는 열한살" panose="020B0600000101010101" pitchFamily="50" charset="-127"/>
                      </a:defRPr>
                    </a:lvl1pPr>
                    <a:lvl2pPr marL="742950" indent="-285750" eaLnBrk="0" hangingPunct="0">
                      <a:defRPr b="1"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b="1"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b="1"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b="1"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r>
                      <a:rPr lang="ko-KR" altLang="en-US" sz="969" b="1" dirty="0">
                        <a:latin typeface="+mn-ea"/>
                        <a:ea typeface="+mn-ea"/>
                      </a:rPr>
                      <a:t>고양시</a:t>
                    </a:r>
                  </a:p>
                </p:txBody>
              </p:sp>
            </p:grpSp>
            <p:pic>
              <p:nvPicPr>
                <p:cNvPr id="40" name="그림 39"/>
                <p:cNvPicPr>
                  <a:picLocks noChangeAspect="1"/>
                </p:cNvPicPr>
                <p:nvPr/>
              </p:nvPicPr>
              <p:blipFill>
                <a:blip r:embed="rId7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tretch>
                  <a:fillRect/>
                </a:stretch>
              </p:blipFill>
              <p:spPr>
                <a:xfrm rot="2280138">
                  <a:off x="-1748741" y="3183603"/>
                  <a:ext cx="6023530" cy="5293252"/>
                </a:xfrm>
                <a:prstGeom prst="rect">
                  <a:avLst/>
                </a:prstGeom>
              </p:spPr>
            </p:pic>
          </p:grpSp>
          <p:grpSp>
            <p:nvGrpSpPr>
              <p:cNvPr id="27" name="그룹 26"/>
              <p:cNvGrpSpPr/>
              <p:nvPr/>
            </p:nvGrpSpPr>
            <p:grpSpPr>
              <a:xfrm>
                <a:off x="-115323" y="1718730"/>
                <a:ext cx="4764303" cy="4310914"/>
                <a:chOff x="-1355551" y="1604770"/>
                <a:chExt cx="4764303" cy="4310914"/>
              </a:xfrm>
            </p:grpSpPr>
            <p:grpSp>
              <p:nvGrpSpPr>
                <p:cNvPr id="32" name="그룹 31"/>
                <p:cNvGrpSpPr/>
                <p:nvPr/>
              </p:nvGrpSpPr>
              <p:grpSpPr>
                <a:xfrm>
                  <a:off x="-1355551" y="1604770"/>
                  <a:ext cx="4764303" cy="4310914"/>
                  <a:chOff x="-1195952" y="1530721"/>
                  <a:chExt cx="1838411" cy="1956021"/>
                </a:xfrm>
              </p:grpSpPr>
              <p:sp>
                <p:nvSpPr>
                  <p:cNvPr id="37" name="Freeform 44"/>
                  <p:cNvSpPr>
                    <a:spLocks/>
                  </p:cNvSpPr>
                  <p:nvPr/>
                </p:nvSpPr>
                <p:spPr bwMode="auto">
                  <a:xfrm>
                    <a:off x="-1086096" y="2696449"/>
                    <a:ext cx="1699410" cy="790293"/>
                  </a:xfrm>
                  <a:custGeom>
                    <a:avLst/>
                    <a:gdLst>
                      <a:gd name="T0" fmla="*/ 2147483647 w 846"/>
                      <a:gd name="T1" fmla="*/ 2147483647 h 470"/>
                      <a:gd name="T2" fmla="*/ 2147483647 w 846"/>
                      <a:gd name="T3" fmla="*/ 2147483647 h 470"/>
                      <a:gd name="T4" fmla="*/ 2147483647 w 846"/>
                      <a:gd name="T5" fmla="*/ 2147483647 h 470"/>
                      <a:gd name="T6" fmla="*/ 2147483647 w 846"/>
                      <a:gd name="T7" fmla="*/ 2147483647 h 470"/>
                      <a:gd name="T8" fmla="*/ 2147483647 w 846"/>
                      <a:gd name="T9" fmla="*/ 2147483647 h 470"/>
                      <a:gd name="T10" fmla="*/ 2147483647 w 846"/>
                      <a:gd name="T11" fmla="*/ 2147483647 h 470"/>
                      <a:gd name="T12" fmla="*/ 2147483647 w 846"/>
                      <a:gd name="T13" fmla="*/ 2147483647 h 470"/>
                      <a:gd name="T14" fmla="*/ 0 w 846"/>
                      <a:gd name="T15" fmla="*/ 2147483647 h 470"/>
                      <a:gd name="T16" fmla="*/ 2147483647 w 846"/>
                      <a:gd name="T17" fmla="*/ 2147483647 h 470"/>
                      <a:gd name="T18" fmla="*/ 2147483647 w 846"/>
                      <a:gd name="T19" fmla="*/ 2147483647 h 470"/>
                      <a:gd name="T20" fmla="*/ 2147483647 w 846"/>
                      <a:gd name="T21" fmla="*/ 2147483647 h 470"/>
                      <a:gd name="T22" fmla="*/ 2147483647 w 846"/>
                      <a:gd name="T23" fmla="*/ 2147483647 h 470"/>
                      <a:gd name="T24" fmla="*/ 2147483647 w 846"/>
                      <a:gd name="T25" fmla="*/ 2147483647 h 470"/>
                      <a:gd name="T26" fmla="*/ 2147483647 w 846"/>
                      <a:gd name="T27" fmla="*/ 2147483647 h 470"/>
                      <a:gd name="T28" fmla="*/ 2147483647 w 846"/>
                      <a:gd name="T29" fmla="*/ 2147483647 h 470"/>
                      <a:gd name="T30" fmla="*/ 2147483647 w 846"/>
                      <a:gd name="T31" fmla="*/ 2147483647 h 470"/>
                      <a:gd name="T32" fmla="*/ 2147483647 w 846"/>
                      <a:gd name="T33" fmla="*/ 2147483647 h 470"/>
                      <a:gd name="T34" fmla="*/ 2147483647 w 846"/>
                      <a:gd name="T35" fmla="*/ 2147483647 h 470"/>
                      <a:gd name="T36" fmla="*/ 2147483647 w 846"/>
                      <a:gd name="T37" fmla="*/ 0 h 470"/>
                      <a:gd name="T38" fmla="*/ 2147483647 w 846"/>
                      <a:gd name="T39" fmla="*/ 2147483647 h 470"/>
                      <a:gd name="T40" fmla="*/ 2147483647 w 846"/>
                      <a:gd name="T41" fmla="*/ 2147483647 h 470"/>
                      <a:gd name="T42" fmla="*/ 2147483647 w 846"/>
                      <a:gd name="T43" fmla="*/ 2147483647 h 470"/>
                      <a:gd name="T44" fmla="*/ 2147483647 w 846"/>
                      <a:gd name="T45" fmla="*/ 2147483647 h 470"/>
                      <a:gd name="T46" fmla="*/ 2147483647 w 846"/>
                      <a:gd name="T47" fmla="*/ 2147483647 h 470"/>
                      <a:gd name="T48" fmla="*/ 2147483647 w 846"/>
                      <a:gd name="T49" fmla="*/ 2147483647 h 470"/>
                      <a:gd name="T50" fmla="*/ 2147483647 w 846"/>
                      <a:gd name="T51" fmla="*/ 2147483647 h 470"/>
                      <a:gd name="T52" fmla="*/ 2147483647 w 846"/>
                      <a:gd name="T53" fmla="*/ 2147483647 h 470"/>
                      <a:gd name="T54" fmla="*/ 2147483647 w 846"/>
                      <a:gd name="T55" fmla="*/ 2147483647 h 470"/>
                      <a:gd name="T56" fmla="*/ 2147483647 w 846"/>
                      <a:gd name="T57" fmla="*/ 2147483647 h 470"/>
                      <a:gd name="T58" fmla="*/ 2147483647 w 846"/>
                      <a:gd name="T59" fmla="*/ 2147483647 h 470"/>
                      <a:gd name="T60" fmla="*/ 2147483647 w 846"/>
                      <a:gd name="T61" fmla="*/ 2147483647 h 470"/>
                      <a:gd name="T62" fmla="*/ 2147483647 w 846"/>
                      <a:gd name="T63" fmla="*/ 2147483647 h 470"/>
                      <a:gd name="T64" fmla="*/ 2147483647 w 846"/>
                      <a:gd name="T65" fmla="*/ 2147483647 h 470"/>
                      <a:gd name="T66" fmla="*/ 2147483647 w 846"/>
                      <a:gd name="T67" fmla="*/ 2147483647 h 470"/>
                      <a:gd name="T68" fmla="*/ 2147483647 w 846"/>
                      <a:gd name="T69" fmla="*/ 2147483647 h 470"/>
                      <a:gd name="T70" fmla="*/ 2147483647 w 846"/>
                      <a:gd name="T71" fmla="*/ 2147483647 h 470"/>
                      <a:gd name="T72" fmla="*/ 2147483647 w 846"/>
                      <a:gd name="T73" fmla="*/ 2147483647 h 470"/>
                      <a:gd name="T74" fmla="*/ 2147483647 w 846"/>
                      <a:gd name="T75" fmla="*/ 2147483647 h 470"/>
                      <a:gd name="T76" fmla="*/ 2147483647 w 846"/>
                      <a:gd name="T77" fmla="*/ 2147483647 h 470"/>
                      <a:gd name="T78" fmla="*/ 2147483647 w 846"/>
                      <a:gd name="T79" fmla="*/ 2147483647 h 470"/>
                      <a:gd name="T80" fmla="*/ 2147483647 w 846"/>
                      <a:gd name="T81" fmla="*/ 2147483647 h 470"/>
                      <a:gd name="T82" fmla="*/ 2147483647 w 846"/>
                      <a:gd name="T83" fmla="*/ 2147483647 h 470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846" h="470">
                        <a:moveTo>
                          <a:pt x="514" y="456"/>
                        </a:moveTo>
                        <a:cubicBezTo>
                          <a:pt x="489" y="464"/>
                          <a:pt x="516" y="456"/>
                          <a:pt x="450" y="460"/>
                        </a:cubicBezTo>
                        <a:cubicBezTo>
                          <a:pt x="448" y="460"/>
                          <a:pt x="443" y="459"/>
                          <a:pt x="444" y="462"/>
                        </a:cubicBezTo>
                        <a:lnTo>
                          <a:pt x="376" y="470"/>
                        </a:lnTo>
                        <a:lnTo>
                          <a:pt x="326" y="368"/>
                        </a:lnTo>
                        <a:lnTo>
                          <a:pt x="206" y="296"/>
                        </a:lnTo>
                        <a:lnTo>
                          <a:pt x="24" y="226"/>
                        </a:lnTo>
                        <a:lnTo>
                          <a:pt x="0" y="180"/>
                        </a:lnTo>
                        <a:lnTo>
                          <a:pt x="10" y="152"/>
                        </a:lnTo>
                        <a:lnTo>
                          <a:pt x="118" y="158"/>
                        </a:lnTo>
                        <a:lnTo>
                          <a:pt x="202" y="108"/>
                        </a:lnTo>
                        <a:lnTo>
                          <a:pt x="278" y="138"/>
                        </a:lnTo>
                        <a:lnTo>
                          <a:pt x="304" y="68"/>
                        </a:lnTo>
                        <a:lnTo>
                          <a:pt x="432" y="66"/>
                        </a:lnTo>
                        <a:lnTo>
                          <a:pt x="470" y="38"/>
                        </a:lnTo>
                        <a:lnTo>
                          <a:pt x="546" y="90"/>
                        </a:lnTo>
                        <a:lnTo>
                          <a:pt x="596" y="78"/>
                        </a:lnTo>
                        <a:lnTo>
                          <a:pt x="596" y="28"/>
                        </a:lnTo>
                        <a:lnTo>
                          <a:pt x="638" y="0"/>
                        </a:lnTo>
                        <a:lnTo>
                          <a:pt x="642" y="42"/>
                        </a:lnTo>
                        <a:lnTo>
                          <a:pt x="630" y="120"/>
                        </a:lnTo>
                        <a:lnTo>
                          <a:pt x="594" y="176"/>
                        </a:lnTo>
                        <a:lnTo>
                          <a:pt x="570" y="218"/>
                        </a:lnTo>
                        <a:lnTo>
                          <a:pt x="646" y="242"/>
                        </a:lnTo>
                        <a:lnTo>
                          <a:pt x="716" y="218"/>
                        </a:lnTo>
                        <a:lnTo>
                          <a:pt x="754" y="174"/>
                        </a:lnTo>
                        <a:lnTo>
                          <a:pt x="822" y="166"/>
                        </a:lnTo>
                        <a:lnTo>
                          <a:pt x="846" y="180"/>
                        </a:lnTo>
                        <a:lnTo>
                          <a:pt x="822" y="232"/>
                        </a:lnTo>
                        <a:lnTo>
                          <a:pt x="792" y="270"/>
                        </a:lnTo>
                        <a:lnTo>
                          <a:pt x="800" y="290"/>
                        </a:lnTo>
                        <a:lnTo>
                          <a:pt x="804" y="326"/>
                        </a:lnTo>
                        <a:lnTo>
                          <a:pt x="758" y="330"/>
                        </a:lnTo>
                        <a:lnTo>
                          <a:pt x="714" y="330"/>
                        </a:lnTo>
                        <a:lnTo>
                          <a:pt x="664" y="294"/>
                        </a:lnTo>
                        <a:lnTo>
                          <a:pt x="634" y="292"/>
                        </a:lnTo>
                        <a:lnTo>
                          <a:pt x="602" y="330"/>
                        </a:lnTo>
                        <a:lnTo>
                          <a:pt x="600" y="366"/>
                        </a:lnTo>
                        <a:lnTo>
                          <a:pt x="610" y="418"/>
                        </a:lnTo>
                        <a:lnTo>
                          <a:pt x="606" y="432"/>
                        </a:lnTo>
                        <a:lnTo>
                          <a:pt x="566" y="456"/>
                        </a:lnTo>
                        <a:lnTo>
                          <a:pt x="514" y="456"/>
                        </a:lnTo>
                        <a:close/>
                      </a:path>
                    </a:pathLst>
                  </a:custGeom>
                  <a:solidFill>
                    <a:schemeClr val="tx2">
                      <a:lumMod val="40000"/>
                      <a:lumOff val="60000"/>
                    </a:schemeClr>
                  </a:solidFill>
                  <a:ln w="6350">
                    <a:solidFill>
                      <a:srgbClr val="8EB4E3"/>
                    </a:solidFill>
                    <a:round/>
                    <a:headEnd/>
                    <a:tailEnd/>
                  </a:ln>
                  <a:effectLst>
                    <a:glow rad="101600">
                      <a:schemeClr val="accent1">
                        <a:satMod val="175000"/>
                        <a:alpha val="40000"/>
                      </a:schemeClr>
                    </a:glow>
                  </a:effectLst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txBody>
                  <a:bodyPr/>
                  <a:lstStyle/>
                  <a:p>
                    <a:endParaRPr lang="ko-KR" altLang="en-US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38" name="Freeform 45"/>
                  <p:cNvSpPr>
                    <a:spLocks/>
                  </p:cNvSpPr>
                  <p:nvPr/>
                </p:nvSpPr>
                <p:spPr bwMode="auto">
                  <a:xfrm>
                    <a:off x="-1195952" y="1530721"/>
                    <a:ext cx="1838411" cy="1421024"/>
                  </a:xfrm>
                  <a:custGeom>
                    <a:avLst/>
                    <a:gdLst>
                      <a:gd name="T0" fmla="*/ 2147483647 w 914"/>
                      <a:gd name="T1" fmla="*/ 2147483647 h 844"/>
                      <a:gd name="T2" fmla="*/ 2147483647 w 914"/>
                      <a:gd name="T3" fmla="*/ 2147483647 h 844"/>
                      <a:gd name="T4" fmla="*/ 2147483647 w 914"/>
                      <a:gd name="T5" fmla="*/ 2147483647 h 844"/>
                      <a:gd name="T6" fmla="*/ 2147483647 w 914"/>
                      <a:gd name="T7" fmla="*/ 2147483647 h 844"/>
                      <a:gd name="T8" fmla="*/ 2147483647 w 914"/>
                      <a:gd name="T9" fmla="*/ 2147483647 h 844"/>
                      <a:gd name="T10" fmla="*/ 2147483647 w 914"/>
                      <a:gd name="T11" fmla="*/ 2147483647 h 844"/>
                      <a:gd name="T12" fmla="*/ 2147483647 w 914"/>
                      <a:gd name="T13" fmla="*/ 2147483647 h 844"/>
                      <a:gd name="T14" fmla="*/ 2147483647 w 914"/>
                      <a:gd name="T15" fmla="*/ 2147483647 h 844"/>
                      <a:gd name="T16" fmla="*/ 2147483647 w 914"/>
                      <a:gd name="T17" fmla="*/ 2147483647 h 844"/>
                      <a:gd name="T18" fmla="*/ 2147483647 w 914"/>
                      <a:gd name="T19" fmla="*/ 2147483647 h 844"/>
                      <a:gd name="T20" fmla="*/ 2147483647 w 914"/>
                      <a:gd name="T21" fmla="*/ 2147483647 h 844"/>
                      <a:gd name="T22" fmla="*/ 2147483647 w 914"/>
                      <a:gd name="T23" fmla="*/ 2147483647 h 844"/>
                      <a:gd name="T24" fmla="*/ 2147483647 w 914"/>
                      <a:gd name="T25" fmla="*/ 2147483647 h 844"/>
                      <a:gd name="T26" fmla="*/ 2147483647 w 914"/>
                      <a:gd name="T27" fmla="*/ 0 h 844"/>
                      <a:gd name="T28" fmla="*/ 2147483647 w 914"/>
                      <a:gd name="T29" fmla="*/ 2147483647 h 844"/>
                      <a:gd name="T30" fmla="*/ 2147483647 w 914"/>
                      <a:gd name="T31" fmla="*/ 2147483647 h 844"/>
                      <a:gd name="T32" fmla="*/ 2147483647 w 914"/>
                      <a:gd name="T33" fmla="*/ 2147483647 h 844"/>
                      <a:gd name="T34" fmla="*/ 2147483647 w 914"/>
                      <a:gd name="T35" fmla="*/ 2147483647 h 844"/>
                      <a:gd name="T36" fmla="*/ 2147483647 w 914"/>
                      <a:gd name="T37" fmla="*/ 2147483647 h 844"/>
                      <a:gd name="T38" fmla="*/ 2147483647 w 914"/>
                      <a:gd name="T39" fmla="*/ 2147483647 h 844"/>
                      <a:gd name="T40" fmla="*/ 2147483647 w 914"/>
                      <a:gd name="T41" fmla="*/ 2147483647 h 844"/>
                      <a:gd name="T42" fmla="*/ 2147483647 w 914"/>
                      <a:gd name="T43" fmla="*/ 2147483647 h 844"/>
                      <a:gd name="T44" fmla="*/ 2147483647 w 914"/>
                      <a:gd name="T45" fmla="*/ 2147483647 h 844"/>
                      <a:gd name="T46" fmla="*/ 2147483647 w 914"/>
                      <a:gd name="T47" fmla="*/ 2147483647 h 844"/>
                      <a:gd name="T48" fmla="*/ 2147483647 w 914"/>
                      <a:gd name="T49" fmla="*/ 2147483647 h 844"/>
                      <a:gd name="T50" fmla="*/ 2147483647 w 914"/>
                      <a:gd name="T51" fmla="*/ 2147483647 h 844"/>
                      <a:gd name="T52" fmla="*/ 2147483647 w 914"/>
                      <a:gd name="T53" fmla="*/ 2147483647 h 844"/>
                      <a:gd name="T54" fmla="*/ 2147483647 w 914"/>
                      <a:gd name="T55" fmla="*/ 2147483647 h 844"/>
                      <a:gd name="T56" fmla="*/ 2147483647 w 914"/>
                      <a:gd name="T57" fmla="*/ 2147483647 h 844"/>
                      <a:gd name="T58" fmla="*/ 2147483647 w 914"/>
                      <a:gd name="T59" fmla="*/ 2147483647 h 844"/>
                      <a:gd name="T60" fmla="*/ 2147483647 w 914"/>
                      <a:gd name="T61" fmla="*/ 2147483647 h 844"/>
                      <a:gd name="T62" fmla="*/ 2147483647 w 914"/>
                      <a:gd name="T63" fmla="*/ 2147483647 h 844"/>
                      <a:gd name="T64" fmla="*/ 2147483647 w 914"/>
                      <a:gd name="T65" fmla="*/ 2147483647 h 844"/>
                      <a:gd name="T66" fmla="*/ 2147483647 w 914"/>
                      <a:gd name="T67" fmla="*/ 2147483647 h 844"/>
                      <a:gd name="T68" fmla="*/ 2147483647 w 914"/>
                      <a:gd name="T69" fmla="*/ 2147483647 h 844"/>
                      <a:gd name="T70" fmla="*/ 2147483647 w 914"/>
                      <a:gd name="T71" fmla="*/ 2147483647 h 844"/>
                      <a:gd name="T72" fmla="*/ 2147483647 w 914"/>
                      <a:gd name="T73" fmla="*/ 2147483647 h 844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14" h="844">
                        <a:moveTo>
                          <a:pt x="68" y="356"/>
                        </a:moveTo>
                        <a:cubicBezTo>
                          <a:pt x="63" y="371"/>
                          <a:pt x="68" y="409"/>
                          <a:pt x="48" y="416"/>
                        </a:cubicBezTo>
                        <a:cubicBezTo>
                          <a:pt x="41" y="423"/>
                          <a:pt x="38" y="426"/>
                          <a:pt x="38" y="436"/>
                        </a:cubicBezTo>
                        <a:lnTo>
                          <a:pt x="36" y="508"/>
                        </a:lnTo>
                        <a:lnTo>
                          <a:pt x="0" y="574"/>
                        </a:lnTo>
                        <a:lnTo>
                          <a:pt x="72" y="644"/>
                        </a:lnTo>
                        <a:lnTo>
                          <a:pt x="64" y="702"/>
                        </a:lnTo>
                        <a:lnTo>
                          <a:pt x="76" y="798"/>
                        </a:lnTo>
                        <a:lnTo>
                          <a:pt x="62" y="836"/>
                        </a:lnTo>
                        <a:lnTo>
                          <a:pt x="168" y="844"/>
                        </a:lnTo>
                        <a:lnTo>
                          <a:pt x="252" y="794"/>
                        </a:lnTo>
                        <a:lnTo>
                          <a:pt x="332" y="820"/>
                        </a:lnTo>
                        <a:lnTo>
                          <a:pt x="356" y="750"/>
                        </a:lnTo>
                        <a:lnTo>
                          <a:pt x="484" y="752"/>
                        </a:lnTo>
                        <a:lnTo>
                          <a:pt x="528" y="722"/>
                        </a:lnTo>
                        <a:lnTo>
                          <a:pt x="600" y="772"/>
                        </a:lnTo>
                        <a:lnTo>
                          <a:pt x="642" y="764"/>
                        </a:lnTo>
                        <a:lnTo>
                          <a:pt x="644" y="712"/>
                        </a:lnTo>
                        <a:lnTo>
                          <a:pt x="698" y="680"/>
                        </a:lnTo>
                        <a:lnTo>
                          <a:pt x="692" y="634"/>
                        </a:lnTo>
                        <a:lnTo>
                          <a:pt x="650" y="584"/>
                        </a:lnTo>
                        <a:lnTo>
                          <a:pt x="646" y="508"/>
                        </a:lnTo>
                        <a:lnTo>
                          <a:pt x="714" y="420"/>
                        </a:lnTo>
                        <a:lnTo>
                          <a:pt x="782" y="210"/>
                        </a:lnTo>
                        <a:lnTo>
                          <a:pt x="820" y="140"/>
                        </a:lnTo>
                        <a:lnTo>
                          <a:pt x="914" y="52"/>
                        </a:lnTo>
                        <a:lnTo>
                          <a:pt x="894" y="8"/>
                        </a:lnTo>
                        <a:lnTo>
                          <a:pt x="828" y="0"/>
                        </a:lnTo>
                        <a:lnTo>
                          <a:pt x="788" y="14"/>
                        </a:lnTo>
                        <a:lnTo>
                          <a:pt x="756" y="62"/>
                        </a:lnTo>
                        <a:lnTo>
                          <a:pt x="706" y="80"/>
                        </a:lnTo>
                        <a:lnTo>
                          <a:pt x="652" y="74"/>
                        </a:lnTo>
                        <a:lnTo>
                          <a:pt x="614" y="32"/>
                        </a:lnTo>
                        <a:lnTo>
                          <a:pt x="592" y="64"/>
                        </a:lnTo>
                        <a:lnTo>
                          <a:pt x="580" y="106"/>
                        </a:lnTo>
                        <a:lnTo>
                          <a:pt x="544" y="104"/>
                        </a:lnTo>
                        <a:lnTo>
                          <a:pt x="490" y="64"/>
                        </a:lnTo>
                        <a:lnTo>
                          <a:pt x="456" y="68"/>
                        </a:lnTo>
                        <a:lnTo>
                          <a:pt x="414" y="90"/>
                        </a:lnTo>
                        <a:lnTo>
                          <a:pt x="392" y="106"/>
                        </a:lnTo>
                        <a:lnTo>
                          <a:pt x="448" y="186"/>
                        </a:lnTo>
                        <a:lnTo>
                          <a:pt x="422" y="226"/>
                        </a:lnTo>
                        <a:lnTo>
                          <a:pt x="384" y="244"/>
                        </a:lnTo>
                        <a:lnTo>
                          <a:pt x="354" y="244"/>
                        </a:lnTo>
                        <a:lnTo>
                          <a:pt x="328" y="212"/>
                        </a:lnTo>
                        <a:lnTo>
                          <a:pt x="320" y="154"/>
                        </a:lnTo>
                        <a:lnTo>
                          <a:pt x="330" y="96"/>
                        </a:lnTo>
                        <a:lnTo>
                          <a:pt x="320" y="54"/>
                        </a:lnTo>
                        <a:lnTo>
                          <a:pt x="262" y="44"/>
                        </a:lnTo>
                        <a:lnTo>
                          <a:pt x="236" y="52"/>
                        </a:lnTo>
                        <a:lnTo>
                          <a:pt x="232" y="86"/>
                        </a:lnTo>
                        <a:lnTo>
                          <a:pt x="234" y="118"/>
                        </a:lnTo>
                        <a:lnTo>
                          <a:pt x="206" y="140"/>
                        </a:lnTo>
                        <a:lnTo>
                          <a:pt x="156" y="144"/>
                        </a:lnTo>
                        <a:lnTo>
                          <a:pt x="106" y="144"/>
                        </a:lnTo>
                        <a:lnTo>
                          <a:pt x="64" y="150"/>
                        </a:lnTo>
                        <a:lnTo>
                          <a:pt x="54" y="172"/>
                        </a:lnTo>
                        <a:lnTo>
                          <a:pt x="50" y="192"/>
                        </a:lnTo>
                        <a:lnTo>
                          <a:pt x="56" y="218"/>
                        </a:lnTo>
                        <a:lnTo>
                          <a:pt x="78" y="248"/>
                        </a:lnTo>
                        <a:lnTo>
                          <a:pt x="108" y="256"/>
                        </a:lnTo>
                        <a:lnTo>
                          <a:pt x="150" y="270"/>
                        </a:lnTo>
                        <a:lnTo>
                          <a:pt x="184" y="278"/>
                        </a:lnTo>
                        <a:lnTo>
                          <a:pt x="204" y="286"/>
                        </a:lnTo>
                        <a:lnTo>
                          <a:pt x="228" y="316"/>
                        </a:lnTo>
                        <a:lnTo>
                          <a:pt x="240" y="342"/>
                        </a:lnTo>
                        <a:lnTo>
                          <a:pt x="230" y="364"/>
                        </a:lnTo>
                        <a:lnTo>
                          <a:pt x="214" y="374"/>
                        </a:lnTo>
                        <a:lnTo>
                          <a:pt x="180" y="380"/>
                        </a:lnTo>
                        <a:lnTo>
                          <a:pt x="150" y="386"/>
                        </a:lnTo>
                        <a:lnTo>
                          <a:pt x="126" y="354"/>
                        </a:lnTo>
                        <a:lnTo>
                          <a:pt x="118" y="326"/>
                        </a:lnTo>
                        <a:lnTo>
                          <a:pt x="84" y="316"/>
                        </a:lnTo>
                        <a:lnTo>
                          <a:pt x="70" y="330"/>
                        </a:lnTo>
                        <a:lnTo>
                          <a:pt x="68" y="356"/>
                        </a:lnTo>
                        <a:close/>
                      </a:path>
                    </a:pathLst>
                  </a:custGeom>
                  <a:solidFill>
                    <a:schemeClr val="tx2">
                      <a:lumMod val="40000"/>
                      <a:lumOff val="60000"/>
                    </a:schemeClr>
                  </a:solidFill>
                  <a:ln w="6350">
                    <a:solidFill>
                      <a:srgbClr val="8EB4E3"/>
                    </a:solidFill>
                    <a:round/>
                    <a:headEnd/>
                    <a:tailEnd/>
                  </a:ln>
                  <a:effectLst>
                    <a:glow rad="101600">
                      <a:schemeClr val="accent1">
                        <a:satMod val="175000"/>
                        <a:alpha val="40000"/>
                      </a:schemeClr>
                    </a:glow>
                  </a:effectLst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txBody>
                  <a:bodyPr/>
                  <a:lstStyle/>
                  <a:p>
                    <a:endParaRPr lang="ko-KR" altLang="en-US">
                      <a:latin typeface="+mn-ea"/>
                      <a:ea typeface="+mn-ea"/>
                    </a:endParaRPr>
                  </a:p>
                </p:txBody>
              </p:sp>
            </p:grpSp>
            <p:sp>
              <p:nvSpPr>
                <p:cNvPr id="33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-846643" y="3310154"/>
                  <a:ext cx="1496241" cy="5208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0" tIns="0" rIns="0" bIns="0" anchor="ctr" anchorCtr="0">
                  <a:spAutoFit/>
                </a:bodyPr>
                <a:lstStyle>
                  <a:defPPr>
                    <a:defRPr lang="ko-KR"/>
                  </a:defPPr>
                  <a:lvl1pPr eaLnBrk="1" hangingPunct="1">
                    <a:defRPr sz="1000" b="0">
                      <a:latin typeface="배달의민족 한나는 열한살" panose="020B0600000101010101" pitchFamily="50" charset="-127"/>
                      <a:ea typeface="배달의민족 한나는 열한살" panose="020B0600000101010101" pitchFamily="50" charset="-127"/>
                    </a:defRPr>
                  </a:lvl1pPr>
                  <a:lvl2pPr marL="742950" indent="-285750" eaLnBrk="0" hangingPunct="0">
                    <a:defRPr b="1"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b="1"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b="1"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b="1"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r>
                    <a:rPr lang="ko-KR" altLang="en-US" sz="2423" dirty="0">
                      <a:solidFill>
                        <a:srgbClr val="000099"/>
                      </a:solidFill>
                      <a:latin typeface="+mn-ea"/>
                      <a:ea typeface="+mn-ea"/>
                    </a:rPr>
                    <a:t>파주시</a:t>
                  </a:r>
                </a:p>
              </p:txBody>
            </p:sp>
            <p:sp>
              <p:nvSpPr>
                <p:cNvPr id="34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480587" y="4966825"/>
                  <a:ext cx="1496241" cy="5208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0" tIns="0" rIns="0" bIns="0" anchor="ctr" anchorCtr="0">
                  <a:spAutoFit/>
                </a:bodyPr>
                <a:lstStyle>
                  <a:defPPr>
                    <a:defRPr lang="ko-KR"/>
                  </a:defPPr>
                  <a:lvl1pPr eaLnBrk="1" hangingPunct="1">
                    <a:defRPr sz="1000" b="0">
                      <a:latin typeface="배달의민족 한나는 열한살" panose="020B0600000101010101" pitchFamily="50" charset="-127"/>
                      <a:ea typeface="배달의민족 한나는 열한살" panose="020B0600000101010101" pitchFamily="50" charset="-127"/>
                    </a:defRPr>
                  </a:lvl1pPr>
                  <a:lvl2pPr marL="742950" indent="-285750" eaLnBrk="0" hangingPunct="0">
                    <a:defRPr b="1">
                      <a:latin typeface="굴림" pitchFamily="50" charset="-127"/>
                      <a:ea typeface="굴림" pitchFamily="50" charset="-127"/>
                    </a:defRPr>
                  </a:lvl2pPr>
                  <a:lvl3pPr marL="1143000" indent="-228600" eaLnBrk="0" hangingPunct="0">
                    <a:defRPr b="1">
                      <a:latin typeface="굴림" pitchFamily="50" charset="-127"/>
                      <a:ea typeface="굴림" pitchFamily="50" charset="-127"/>
                    </a:defRPr>
                  </a:lvl3pPr>
                  <a:lvl4pPr marL="1600200" indent="-228600" eaLnBrk="0" hangingPunct="0">
                    <a:defRPr b="1">
                      <a:latin typeface="굴림" pitchFamily="50" charset="-127"/>
                      <a:ea typeface="굴림" pitchFamily="50" charset="-127"/>
                    </a:defRPr>
                  </a:lvl4pPr>
                  <a:lvl5pPr marL="2057400" indent="-228600" eaLnBrk="0" hangingPunct="0">
                    <a:defRPr b="1">
                      <a:latin typeface="굴림" pitchFamily="50" charset="-127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latin typeface="굴림" pitchFamily="50" charset="-127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latin typeface="굴림" pitchFamily="50" charset="-127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latin typeface="굴림" pitchFamily="50" charset="-127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latin typeface="굴림" pitchFamily="50" charset="-127"/>
                      <a:ea typeface="굴림" pitchFamily="50" charset="-127"/>
                    </a:defRPr>
                  </a:lvl9pPr>
                </a:lstStyle>
                <a:p>
                  <a:r>
                    <a:rPr lang="ko-KR" altLang="en-US" sz="2423" dirty="0">
                      <a:solidFill>
                        <a:srgbClr val="000099"/>
                      </a:solidFill>
                      <a:latin typeface="+mn-ea"/>
                      <a:ea typeface="+mn-ea"/>
                    </a:rPr>
                    <a:t>고양시</a:t>
                  </a:r>
                </a:p>
              </p:txBody>
            </p:sp>
            <p:pic>
              <p:nvPicPr>
                <p:cNvPr id="35" name="Picture 7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85215" y="2623411"/>
                  <a:ext cx="1588925" cy="797263"/>
                </a:xfrm>
                <a:prstGeom prst="rect">
                  <a:avLst/>
                </a:prstGeom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p:spPr>
            </p:pic>
            <p:sp>
              <p:nvSpPr>
                <p:cNvPr id="36" name="순서도: 연결자 35"/>
                <p:cNvSpPr/>
                <p:nvPr/>
              </p:nvSpPr>
              <p:spPr>
                <a:xfrm>
                  <a:off x="532103" y="4703998"/>
                  <a:ext cx="290368" cy="260452"/>
                </a:xfrm>
                <a:prstGeom prst="flowChartConnector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+mn-ea"/>
                  </a:endParaRPr>
                </a:p>
              </p:txBody>
            </p:sp>
          </p:grpSp>
          <p:sp>
            <p:nvSpPr>
              <p:cNvPr id="28" name="순서도: 연결자 27"/>
              <p:cNvSpPr/>
              <p:nvPr/>
            </p:nvSpPr>
            <p:spPr>
              <a:xfrm>
                <a:off x="6756315" y="5560947"/>
                <a:ext cx="433605" cy="391603"/>
              </a:xfrm>
              <a:prstGeom prst="flowChartConnector">
                <a:avLst/>
              </a:prstGeom>
              <a:solidFill>
                <a:srgbClr val="FFCBB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+mn-ea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7160940" y="5562509"/>
                <a:ext cx="4758267" cy="3869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b="1" dirty="0">
                    <a:latin typeface="+mn-ea"/>
                    <a:ea typeface="+mn-ea"/>
                  </a:rPr>
                  <a:t>경기북부지사 관할구역</a:t>
                </a:r>
              </a:p>
            </p:txBody>
          </p:sp>
          <p:sp>
            <p:nvSpPr>
              <p:cNvPr id="30" name="순서도: 연결자 29"/>
              <p:cNvSpPr/>
              <p:nvPr/>
            </p:nvSpPr>
            <p:spPr>
              <a:xfrm>
                <a:off x="6756914" y="6094367"/>
                <a:ext cx="433605" cy="391603"/>
              </a:xfrm>
              <a:prstGeom prst="flowChartConnector">
                <a:avLst/>
              </a:prstGeom>
              <a:solidFill>
                <a:srgbClr val="8EB4E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+mn-ea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161539" y="6095929"/>
                <a:ext cx="4758267" cy="3869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>
                  <a:defRPr sz="1200" b="1">
                    <a:latin typeface="+mn-ea"/>
                    <a:ea typeface="+mn-ea"/>
                  </a:defRPr>
                </a:lvl1pPr>
              </a:lstStyle>
              <a:p>
                <a:r>
                  <a:rPr lang="ko-KR" altLang="en-US" dirty="0"/>
                  <a:t>고양파주지사 관할구역</a:t>
                </a:r>
              </a:p>
            </p:txBody>
          </p:sp>
        </p:grpSp>
        <p:cxnSp>
          <p:nvCxnSpPr>
            <p:cNvPr id="15" name="직선 연결선 14"/>
            <p:cNvCxnSpPr/>
            <p:nvPr/>
          </p:nvCxnSpPr>
          <p:spPr>
            <a:xfrm flipV="1">
              <a:off x="2414346" y="4297041"/>
              <a:ext cx="484875" cy="532706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그룹 15"/>
            <p:cNvGrpSpPr/>
            <p:nvPr/>
          </p:nvGrpSpPr>
          <p:grpSpPr>
            <a:xfrm>
              <a:off x="2151758" y="3526788"/>
              <a:ext cx="3561064" cy="902929"/>
              <a:chOff x="5039712" y="811989"/>
              <a:chExt cx="3945057" cy="902929"/>
            </a:xfrm>
          </p:grpSpPr>
          <p:sp>
            <p:nvSpPr>
              <p:cNvPr id="23" name="모서리가 둥근 직사각형 22"/>
              <p:cNvSpPr/>
              <p:nvPr/>
            </p:nvSpPr>
            <p:spPr>
              <a:xfrm>
                <a:off x="5167650" y="844249"/>
                <a:ext cx="3513907" cy="810641"/>
              </a:xfrm>
              <a:prstGeom prst="round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+mn-ea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039712" y="811989"/>
                <a:ext cx="3945057" cy="9029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ea typeface="+mn-ea"/>
                  </a:rPr>
                  <a:t>고양파주지사 개소 </a:t>
                </a:r>
                <a:r>
                  <a:rPr lang="en-US" altLang="ko-KR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ea typeface="+mn-ea"/>
                  </a:rPr>
                  <a:t> </a:t>
                </a:r>
                <a:r>
                  <a:rPr lang="en-US" altLang="ko-KR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ea typeface="+mn-ea"/>
                  </a:rPr>
                  <a:t> </a:t>
                </a:r>
              </a:p>
              <a:p>
                <a:r>
                  <a:rPr lang="en-US" altLang="ko-KR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ea typeface="+mn-ea"/>
                  </a:rPr>
                  <a:t>(</a:t>
                </a:r>
                <a:r>
                  <a:rPr lang="ko-KR" altLang="en-US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ea typeface="+mn-ea"/>
                  </a:rPr>
                  <a:t>'</a:t>
                </a:r>
                <a:r>
                  <a:rPr lang="en-US" altLang="ko-KR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ea typeface="+mn-ea"/>
                  </a:rPr>
                  <a:t>21. 10. 1.)</a:t>
                </a:r>
                <a:endParaRPr lang="ko-KR" alt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endParaRPr>
              </a:p>
            </p:txBody>
          </p:sp>
        </p:grpSp>
        <p:sp>
          <p:nvSpPr>
            <p:cNvPr id="17" name="순서도: 연결자 16"/>
            <p:cNvSpPr/>
            <p:nvPr/>
          </p:nvSpPr>
          <p:spPr>
            <a:xfrm>
              <a:off x="2171088" y="4815411"/>
              <a:ext cx="247190" cy="22541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ea"/>
              </a:endParaRPr>
            </a:p>
          </p:txBody>
        </p:sp>
        <p:cxnSp>
          <p:nvCxnSpPr>
            <p:cNvPr id="18" name="직선 연결선 17"/>
            <p:cNvCxnSpPr/>
            <p:nvPr/>
          </p:nvCxnSpPr>
          <p:spPr>
            <a:xfrm flipV="1">
              <a:off x="7830777" y="3841249"/>
              <a:ext cx="470454" cy="293131"/>
            </a:xfrm>
            <a:prstGeom prst="line">
              <a:avLst/>
            </a:prstGeom>
            <a:ln w="19050">
              <a:solidFill>
                <a:srgbClr val="FF0000">
                  <a:alpha val="60000"/>
                </a:srgb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그룹 18"/>
            <p:cNvGrpSpPr/>
            <p:nvPr/>
          </p:nvGrpSpPr>
          <p:grpSpPr>
            <a:xfrm>
              <a:off x="8041486" y="3503763"/>
              <a:ext cx="1561557" cy="345247"/>
              <a:chOff x="5379508" y="813160"/>
              <a:chExt cx="3634713" cy="824024"/>
            </a:xfrm>
          </p:grpSpPr>
          <p:sp>
            <p:nvSpPr>
              <p:cNvPr id="21" name="모서리가 둥근 직사각형 20"/>
              <p:cNvSpPr/>
              <p:nvPr/>
            </p:nvSpPr>
            <p:spPr>
              <a:xfrm>
                <a:off x="5648324" y="813160"/>
                <a:ext cx="3037819" cy="759825"/>
              </a:xfrm>
              <a:prstGeom prst="roundRect">
                <a:avLst/>
              </a:prstGeom>
              <a:solidFill>
                <a:srgbClr val="FF0000">
                  <a:alpha val="3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831">
                  <a:latin typeface="+mn-ea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379508" y="816201"/>
                <a:ext cx="3634713" cy="820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10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ea"/>
                    <a:ea typeface="+mn-ea"/>
                  </a:rPr>
                  <a:t>경기북부지사 </a:t>
                </a:r>
                <a:endParaRPr lang="en-US" altLang="ko-KR" sz="1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ea"/>
                  <a:ea typeface="+mn-ea"/>
                </a:endParaRPr>
              </a:p>
            </p:txBody>
          </p:sp>
        </p:grpSp>
        <p:sp>
          <p:nvSpPr>
            <p:cNvPr id="20" name="순서도: 연결자 19"/>
            <p:cNvSpPr/>
            <p:nvPr/>
          </p:nvSpPr>
          <p:spPr>
            <a:xfrm>
              <a:off x="7737027" y="4108109"/>
              <a:ext cx="106198" cy="94444"/>
            </a:xfrm>
            <a:prstGeom prst="flowChartConnector">
              <a:avLst/>
            </a:prstGeom>
            <a:solidFill>
              <a:schemeClr val="bg1">
                <a:alpha val="68000"/>
              </a:schemeClr>
            </a:solidFill>
            <a:ln>
              <a:solidFill>
                <a:srgbClr val="FF0000">
                  <a:alpha val="69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831">
                <a:latin typeface="+mn-ea"/>
              </a:endParaRPr>
            </a:p>
          </p:txBody>
        </p:sp>
      </p:grpSp>
      <p:sp>
        <p:nvSpPr>
          <p:cNvPr id="65" name="Rectangle 11"/>
          <p:cNvSpPr/>
          <p:nvPr/>
        </p:nvSpPr>
        <p:spPr>
          <a:xfrm>
            <a:off x="116632" y="1280592"/>
            <a:ext cx="6023168" cy="227754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ko-KR" altLang="en-US" sz="7200" b="1" spc="-225" dirty="0" smtClean="0">
                <a:ln>
                  <a:solidFill>
                    <a:schemeClr val="bg1"/>
                  </a:solidFill>
                </a:ln>
                <a:solidFill>
                  <a:srgbClr val="000099"/>
                </a:solidFill>
                <a:latin typeface="+mj-ea"/>
                <a:ea typeface="+mj-ea"/>
              </a:rPr>
              <a:t>고양파주지사</a:t>
            </a:r>
            <a:r>
              <a:rPr lang="ko-KR" altLang="en-US" sz="7000" b="1" spc="-225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ko-KR" altLang="en-US" sz="6700" b="1" spc="-225" dirty="0" smtClean="0">
                <a:ln>
                  <a:solidFill>
                    <a:schemeClr val="tx1"/>
                  </a:solidFill>
                </a:ln>
                <a:latin typeface="+mj-ea"/>
                <a:ea typeface="+mj-ea"/>
              </a:rPr>
              <a:t>개소</a:t>
            </a:r>
            <a:r>
              <a:rPr lang="en-US" altLang="ko-KR" sz="6700" b="1" spc="-225" dirty="0" smtClean="0">
                <a:ln>
                  <a:solidFill>
                    <a:schemeClr val="tx1"/>
                  </a:solidFill>
                </a:ln>
                <a:latin typeface="+mj-ea"/>
                <a:ea typeface="+mj-ea"/>
              </a:rPr>
              <a:t>!</a:t>
            </a:r>
            <a:r>
              <a:rPr lang="ko-KR" altLang="en-US" sz="6700" b="1" spc="-225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+mj-ea"/>
                <a:ea typeface="+mj-ea"/>
              </a:rPr>
              <a:t> </a:t>
            </a:r>
            <a:endParaRPr lang="en-US" altLang="ko-KR" sz="6700" b="1" spc="-225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0676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2527</TotalTime>
  <Words>52</Words>
  <Application>Microsoft Office PowerPoint</Application>
  <PresentationFormat>A4 용지(210x297mm)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굴림</vt:lpstr>
      <vt:lpstr>맑은 고딕</vt:lpstr>
      <vt:lpstr>배달의민족 한나는 열한살</vt:lpstr>
      <vt:lpstr>삼성카드 고딕 Bold</vt:lpstr>
      <vt:lpstr>Arial</vt:lpstr>
      <vt:lpstr>Calibri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봄비의파워포인트</dc:title>
  <dc:subject>대한민국 지도</dc:subject>
  <dc:creator>springrain85;봄비</dc:creator>
  <cp:lastModifiedBy>wch373</cp:lastModifiedBy>
  <cp:revision>257</cp:revision>
  <cp:lastPrinted>2021-09-15T01:03:49Z</cp:lastPrinted>
  <dcterms:created xsi:type="dcterms:W3CDTF">2014-04-16T08:10:30Z</dcterms:created>
  <dcterms:modified xsi:type="dcterms:W3CDTF">2021-10-28T03:05:16Z</dcterms:modified>
</cp:coreProperties>
</file>